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56" r:id="rId3"/>
    <p:sldId id="258" r:id="rId5"/>
    <p:sldId id="358" r:id="rId6"/>
    <p:sldId id="362" r:id="rId7"/>
    <p:sldId id="363" r:id="rId8"/>
    <p:sldId id="359" r:id="rId9"/>
    <p:sldId id="370" r:id="rId10"/>
    <p:sldId id="371" r:id="rId11"/>
    <p:sldId id="368" r:id="rId12"/>
    <p:sldId id="360" r:id="rId13"/>
    <p:sldId id="369" r:id="rId14"/>
    <p:sldId id="372" r:id="rId15"/>
    <p:sldId id="364" r:id="rId16"/>
    <p:sldId id="357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2" userDrawn="1">
          <p15:clr>
            <a:srgbClr val="A4A3A4"/>
          </p15:clr>
        </p15:guide>
        <p15:guide id="3" pos="286" userDrawn="1">
          <p15:clr>
            <a:srgbClr val="A4A3A4"/>
          </p15:clr>
        </p15:guide>
        <p15:guide id="4" pos="7256" userDrawn="1">
          <p15:clr>
            <a:srgbClr val="A4A3A4"/>
          </p15:clr>
        </p15:guide>
        <p15:guide id="7" orient="horz" pos="4054" userDrawn="1">
          <p15:clr>
            <a:srgbClr val="A4A3A4"/>
          </p15:clr>
        </p15:guide>
        <p15:guide id="8" orient="horz" pos="3920" userDrawn="1">
          <p15:clr>
            <a:srgbClr val="A4A3A4"/>
          </p15:clr>
        </p15:guide>
        <p15:guide id="9" orient="horz" pos="1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583D"/>
    <a:srgbClr val="005478"/>
    <a:srgbClr val="9BB0A5"/>
    <a:srgbClr val="3C86AD"/>
    <a:srgbClr val="394B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6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47" y="115"/>
      </p:cViewPr>
      <p:guideLst>
        <p:guide orient="horz" pos="2342"/>
        <p:guide pos="286"/>
        <p:guide pos="7256"/>
        <p:guide orient="horz" pos="4054"/>
        <p:guide orient="horz" pos="3920"/>
        <p:guide orient="horz" pos="1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24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BC51D-D6F2-4480-B390-3DCCECF960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2B4D6-8786-47D8-B077-A326E41125B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E5D13-FF41-4EEB-9990-E60D28C985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2A1525-66D1-4075-BF5B-54C75808F4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jpe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jpe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jpe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jpeg"/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0842" y="0"/>
            <a:ext cx="5419344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10842" y="0"/>
            <a:ext cx="5419344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Light"/>
              <a:ea typeface="思源黑体 CN Light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34"/>
          <a:stretch>
            <a:fillRect/>
          </a:stretch>
        </p:blipFill>
        <p:spPr>
          <a:xfrm>
            <a:off x="0" y="8"/>
            <a:ext cx="12191999" cy="6857992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1485899" y="1530831"/>
            <a:ext cx="2564513" cy="3796338"/>
            <a:chOff x="1447799" y="1736725"/>
            <a:chExt cx="2564513" cy="3796338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2360092" y="4452724"/>
              <a:ext cx="4953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组合 11"/>
            <p:cNvGrpSpPr/>
            <p:nvPr/>
          </p:nvGrpSpPr>
          <p:grpSpPr>
            <a:xfrm>
              <a:off x="1447799" y="1736725"/>
              <a:ext cx="2564513" cy="3796338"/>
              <a:chOff x="1447800" y="1736725"/>
              <a:chExt cx="2095500" cy="3102042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1447800" y="1736725"/>
                <a:ext cx="20955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1447800" y="1736725"/>
                <a:ext cx="0" cy="310197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1447800" y="4838767"/>
                <a:ext cx="20955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3543300" y="1736725"/>
                <a:ext cx="0" cy="64452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3536950" y="4194175"/>
                <a:ext cx="0" cy="64452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个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718"/>
            <a:ext cx="12191999" cy="685457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65125"/>
            <a:ext cx="10515600" cy="523875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2600" y="1006475"/>
            <a:ext cx="11214100" cy="1050925"/>
          </a:xfrm>
        </p:spPr>
        <p:txBody>
          <a:bodyPr>
            <a:noAutofit/>
          </a:bodyPr>
          <a:lstStyle>
            <a:lvl1pPr marL="0" indent="0" algn="just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53500" y="6356350"/>
            <a:ext cx="27432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图片包含 游戏机, 房间, 食物, 画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3" t="562" r="8053" b="7303"/>
          <a:stretch>
            <a:fillRect/>
          </a:stretch>
        </p:blipFill>
        <p:spPr>
          <a:xfrm>
            <a:off x="10998200" y="107497"/>
            <a:ext cx="711200" cy="781050"/>
          </a:xfrm>
          <a:prstGeom prst="rect">
            <a:avLst/>
          </a:prstGeom>
        </p:spPr>
      </p:pic>
      <p:pic>
        <p:nvPicPr>
          <p:cNvPr id="10" name="图片 9" descr="图片包含 游戏机, 树&#10;&#10;描述已自动生成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225"/>
            <a:ext cx="641350" cy="641350"/>
          </a:xfrm>
          <a:prstGeom prst="rect">
            <a:avLst/>
          </a:prstGeom>
        </p:spPr>
      </p:pic>
      <p:sp>
        <p:nvSpPr>
          <p:cNvPr id="12" name="内容占位符 11"/>
          <p:cNvSpPr>
            <a:spLocks noGrp="1"/>
          </p:cNvSpPr>
          <p:nvPr>
            <p:ph sz="quarter" idx="13" hasCustomPrompt="1"/>
          </p:nvPr>
        </p:nvSpPr>
        <p:spPr>
          <a:xfrm>
            <a:off x="2533650" y="2857500"/>
            <a:ext cx="7112000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5" name="内容占位符 14"/>
          <p:cNvSpPr>
            <a:spLocks noGrp="1"/>
          </p:cNvSpPr>
          <p:nvPr>
            <p:ph sz="quarter" idx="14" hasCustomPrompt="1"/>
          </p:nvPr>
        </p:nvSpPr>
        <p:spPr>
          <a:xfrm>
            <a:off x="2533650" y="2260599"/>
            <a:ext cx="7124700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82600" y="889000"/>
            <a:ext cx="11214100" cy="0"/>
          </a:xfrm>
          <a:prstGeom prst="line">
            <a:avLst/>
          </a:prstGeom>
          <a:ln w="19050">
            <a:solidFill>
              <a:srgbClr val="1658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个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" y="8"/>
            <a:ext cx="12191986" cy="68579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65125"/>
            <a:ext cx="10515600" cy="523875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2600" y="1006475"/>
            <a:ext cx="11214100" cy="1050925"/>
          </a:xfrm>
        </p:spPr>
        <p:txBody>
          <a:bodyPr>
            <a:noAutofit/>
          </a:bodyPr>
          <a:lstStyle>
            <a:lvl1pPr marL="0" indent="0" algn="just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10" name="图片 9" descr="图片包含 游戏机, 树&#10;&#10;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225"/>
            <a:ext cx="641350" cy="641350"/>
          </a:xfrm>
          <a:prstGeom prst="rect">
            <a:avLst/>
          </a:prstGeom>
        </p:spPr>
      </p:pic>
      <p:sp>
        <p:nvSpPr>
          <p:cNvPr id="12" name="内容占位符 11"/>
          <p:cNvSpPr>
            <a:spLocks noGrp="1"/>
          </p:cNvSpPr>
          <p:nvPr>
            <p:ph sz="quarter" idx="13" hasCustomPrompt="1"/>
          </p:nvPr>
        </p:nvSpPr>
        <p:spPr>
          <a:xfrm>
            <a:off x="482600" y="2857500"/>
            <a:ext cx="5613400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1" name="内容占位符 11"/>
          <p:cNvSpPr>
            <a:spLocks noGrp="1"/>
          </p:cNvSpPr>
          <p:nvPr>
            <p:ph sz="quarter" idx="14" hasCustomPrompt="1"/>
          </p:nvPr>
        </p:nvSpPr>
        <p:spPr>
          <a:xfrm>
            <a:off x="6096000" y="2857500"/>
            <a:ext cx="5613400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3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476250" y="2260599"/>
            <a:ext cx="5613400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sp>
        <p:nvSpPr>
          <p:cNvPr id="14" name="内容占位符 14"/>
          <p:cNvSpPr>
            <a:spLocks noGrp="1"/>
          </p:cNvSpPr>
          <p:nvPr>
            <p:ph sz="quarter" idx="16" hasCustomPrompt="1"/>
          </p:nvPr>
        </p:nvSpPr>
        <p:spPr>
          <a:xfrm>
            <a:off x="6083302" y="2260599"/>
            <a:ext cx="5613400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82600" y="889000"/>
            <a:ext cx="11214100" cy="0"/>
          </a:xfrm>
          <a:prstGeom prst="line">
            <a:avLst/>
          </a:prstGeom>
          <a:ln w="19050">
            <a:solidFill>
              <a:srgbClr val="1658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53500" y="6356350"/>
            <a:ext cx="27432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pic>
        <p:nvPicPr>
          <p:cNvPr id="18" name="图片 17" descr="图片包含 游戏机, 房间, 食物, 画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3" t="562" r="8053" b="7303"/>
          <a:stretch>
            <a:fillRect/>
          </a:stretch>
        </p:blipFill>
        <p:spPr>
          <a:xfrm>
            <a:off x="10998200" y="107497"/>
            <a:ext cx="711200" cy="781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个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" y="8"/>
            <a:ext cx="12191986" cy="68579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65125"/>
            <a:ext cx="10515600" cy="523875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2600" y="1006475"/>
            <a:ext cx="11214100" cy="1050925"/>
          </a:xfrm>
        </p:spPr>
        <p:txBody>
          <a:bodyPr>
            <a:noAutofit/>
          </a:bodyPr>
          <a:lstStyle>
            <a:lvl1pPr marL="0" indent="0" algn="just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10" name="图片 9" descr="图片包含 游戏机, 树&#10;&#10;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225"/>
            <a:ext cx="641350" cy="641350"/>
          </a:xfrm>
          <a:prstGeom prst="rect">
            <a:avLst/>
          </a:prstGeom>
        </p:spPr>
      </p:pic>
      <p:sp>
        <p:nvSpPr>
          <p:cNvPr id="12" name="内容占位符 11"/>
          <p:cNvSpPr>
            <a:spLocks noGrp="1"/>
          </p:cNvSpPr>
          <p:nvPr>
            <p:ph sz="quarter" idx="13" hasCustomPrompt="1"/>
          </p:nvPr>
        </p:nvSpPr>
        <p:spPr>
          <a:xfrm>
            <a:off x="482600" y="2857500"/>
            <a:ext cx="3580353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3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476250" y="2260599"/>
            <a:ext cx="3580353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82600" y="889000"/>
            <a:ext cx="11214100" cy="0"/>
          </a:xfrm>
          <a:prstGeom prst="line">
            <a:avLst/>
          </a:prstGeom>
          <a:ln w="19050">
            <a:solidFill>
              <a:srgbClr val="1658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53500" y="6356350"/>
            <a:ext cx="27432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内容占位符 11"/>
          <p:cNvSpPr>
            <a:spLocks noGrp="1"/>
          </p:cNvSpPr>
          <p:nvPr>
            <p:ph sz="quarter" idx="16" hasCustomPrompt="1"/>
          </p:nvPr>
        </p:nvSpPr>
        <p:spPr>
          <a:xfrm>
            <a:off x="4309884" y="2857500"/>
            <a:ext cx="3580353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9" name="内容占位符 14"/>
          <p:cNvSpPr>
            <a:spLocks noGrp="1"/>
          </p:cNvSpPr>
          <p:nvPr>
            <p:ph sz="quarter" idx="17" hasCustomPrompt="1"/>
          </p:nvPr>
        </p:nvSpPr>
        <p:spPr>
          <a:xfrm>
            <a:off x="4303534" y="2260599"/>
            <a:ext cx="3580353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sp>
        <p:nvSpPr>
          <p:cNvPr id="20" name="内容占位符 11"/>
          <p:cNvSpPr>
            <a:spLocks noGrp="1"/>
          </p:cNvSpPr>
          <p:nvPr>
            <p:ph sz="quarter" idx="18" hasCustomPrompt="1"/>
          </p:nvPr>
        </p:nvSpPr>
        <p:spPr>
          <a:xfrm>
            <a:off x="8116347" y="2857500"/>
            <a:ext cx="3580353" cy="32956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21" name="内容占位符 14"/>
          <p:cNvSpPr>
            <a:spLocks noGrp="1"/>
          </p:cNvSpPr>
          <p:nvPr>
            <p:ph sz="quarter" idx="19" hasCustomPrompt="1"/>
          </p:nvPr>
        </p:nvSpPr>
        <p:spPr>
          <a:xfrm>
            <a:off x="8109997" y="2260599"/>
            <a:ext cx="3580353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pic>
        <p:nvPicPr>
          <p:cNvPr id="22" name="图片 21" descr="图片包含 游戏机, 房间, 食物, 画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3" t="562" r="8053" b="7303"/>
          <a:stretch>
            <a:fillRect/>
          </a:stretch>
        </p:blipFill>
        <p:spPr>
          <a:xfrm>
            <a:off x="10998200" y="107497"/>
            <a:ext cx="711200" cy="781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" y="8"/>
            <a:ext cx="12191986" cy="68579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65125"/>
            <a:ext cx="10515600" cy="523875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41350" y="2209780"/>
            <a:ext cx="4664075" cy="3629025"/>
          </a:xfrm>
        </p:spPr>
        <p:txBody>
          <a:bodyPr>
            <a:normAutofit/>
          </a:bodyPr>
          <a:lstStyle>
            <a:lvl1pPr marL="0" indent="0" algn="just">
              <a:lnSpc>
                <a:spcPct val="12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输入正文</a:t>
            </a:r>
            <a:endParaRPr lang="zh-CN" altLang="en-US" dirty="0"/>
          </a:p>
        </p:txBody>
      </p:sp>
      <p:pic>
        <p:nvPicPr>
          <p:cNvPr id="10" name="图片 9" descr="图片包含 游戏机, 树&#10;&#10;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225"/>
            <a:ext cx="641350" cy="641350"/>
          </a:xfrm>
          <a:prstGeom prst="rect">
            <a:avLst/>
          </a:prstGeom>
        </p:spPr>
      </p:pic>
      <p:sp>
        <p:nvSpPr>
          <p:cNvPr id="11" name="内容占位符 11"/>
          <p:cNvSpPr>
            <a:spLocks noGrp="1"/>
          </p:cNvSpPr>
          <p:nvPr>
            <p:ph sz="quarter" idx="14" hasCustomPrompt="1"/>
          </p:nvPr>
        </p:nvSpPr>
        <p:spPr>
          <a:xfrm>
            <a:off x="6089651" y="2209799"/>
            <a:ext cx="5613400" cy="362902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插入你的图表</a:t>
            </a:r>
            <a:endParaRPr lang="zh-CN" altLang="en-US" dirty="0"/>
          </a:p>
        </p:txBody>
      </p:sp>
      <p:sp>
        <p:nvSpPr>
          <p:cNvPr id="14" name="内容占位符 14"/>
          <p:cNvSpPr>
            <a:spLocks noGrp="1"/>
          </p:cNvSpPr>
          <p:nvPr>
            <p:ph sz="quarter" idx="16" hasCustomPrompt="1"/>
          </p:nvPr>
        </p:nvSpPr>
        <p:spPr>
          <a:xfrm>
            <a:off x="6089651" y="1608137"/>
            <a:ext cx="5613400" cy="530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填写你的图表标题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82600" y="889000"/>
            <a:ext cx="11214100" cy="0"/>
          </a:xfrm>
          <a:prstGeom prst="line">
            <a:avLst/>
          </a:prstGeom>
          <a:ln w="19050">
            <a:solidFill>
              <a:srgbClr val="1658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53500" y="6356350"/>
            <a:ext cx="27432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17" name="内容占位符 2"/>
          <p:cNvSpPr>
            <a:spLocks noGrp="1"/>
          </p:cNvSpPr>
          <p:nvPr>
            <p:ph idx="17" hasCustomPrompt="1"/>
          </p:nvPr>
        </p:nvSpPr>
        <p:spPr>
          <a:xfrm>
            <a:off x="641350" y="1601788"/>
            <a:ext cx="4664075" cy="530226"/>
          </a:xfrm>
        </p:spPr>
        <p:txBody>
          <a:bodyPr anchor="ctr">
            <a:normAutofit/>
          </a:bodyPr>
          <a:lstStyle>
            <a:lvl1pPr marL="285750" indent="-28575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l"/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结论</a:t>
            </a:r>
            <a:endParaRPr lang="zh-CN" altLang="en-US" dirty="0"/>
          </a:p>
        </p:txBody>
      </p:sp>
      <p:pic>
        <p:nvPicPr>
          <p:cNvPr id="12" name="图片 11" descr="图片包含 游戏机, 房间, 食物, 画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3" t="562" r="8053" b="7303"/>
          <a:stretch>
            <a:fillRect/>
          </a:stretch>
        </p:blipFill>
        <p:spPr>
          <a:xfrm>
            <a:off x="10998200" y="107497"/>
            <a:ext cx="711200" cy="781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" y="8"/>
            <a:ext cx="12191986" cy="68579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600" y="365125"/>
            <a:ext cx="10515600" cy="523875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10" name="图片 9" descr="图片包含 游戏机, 树&#10;&#10;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225"/>
            <a:ext cx="641350" cy="641350"/>
          </a:xfrm>
          <a:prstGeom prst="rect">
            <a:avLst/>
          </a:prstGeom>
        </p:spPr>
      </p:pic>
      <p:cxnSp>
        <p:nvCxnSpPr>
          <p:cNvPr id="15" name="直接连接符 14"/>
          <p:cNvCxnSpPr/>
          <p:nvPr userDrawn="1"/>
        </p:nvCxnSpPr>
        <p:spPr>
          <a:xfrm>
            <a:off x="482600" y="889000"/>
            <a:ext cx="11214100" cy="0"/>
          </a:xfrm>
          <a:prstGeom prst="line">
            <a:avLst/>
          </a:prstGeom>
          <a:ln w="19050">
            <a:solidFill>
              <a:srgbClr val="1658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53500" y="6356350"/>
            <a:ext cx="27432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图片包含 游戏机, 房间, 食物, 画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3" t="562" r="8053" b="7303"/>
          <a:stretch>
            <a:fillRect/>
          </a:stretch>
        </p:blipFill>
        <p:spPr>
          <a:xfrm>
            <a:off x="10998200" y="107497"/>
            <a:ext cx="711200" cy="781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5.xml"/><Relationship Id="rId1" Type="http://schemas.openxmlformats.org/officeDocument/2006/relationships/tags" Target="../tags/tag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9.xml"/><Relationship Id="rId5" Type="http://schemas.openxmlformats.org/officeDocument/2006/relationships/image" Target="../media/image8.jpeg"/><Relationship Id="rId4" Type="http://schemas.openxmlformats.org/officeDocument/2006/relationships/image" Target="../media/image19.jpe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户外, 建筑, 树, 公寓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32" b="21050"/>
          <a:stretch>
            <a:fillRect/>
          </a:stretch>
        </p:blipFill>
        <p:spPr>
          <a:xfrm>
            <a:off x="0" y="0"/>
            <a:ext cx="12192000" cy="3080458"/>
          </a:xfrm>
          <a:prstGeom prst="rect">
            <a:avLst/>
          </a:prstGeom>
        </p:spPr>
      </p:pic>
      <p:pic>
        <p:nvPicPr>
          <p:cNvPr id="4" name="图片 3" descr="图片包含 游戏机, 房间, 食物, 画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517" y="2218360"/>
            <a:ext cx="1928966" cy="1928966"/>
          </a:xfrm>
          <a:prstGeom prst="ellipse">
            <a:avLst/>
          </a:prstGeom>
        </p:spPr>
      </p:pic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70610" y="4267200"/>
            <a:ext cx="101060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思源宋体 Heavy" panose="02020900000000000000" pitchFamily="18" charset="-122"/>
              </a:rPr>
              <a:t>研究生导师双选管理</a:t>
            </a: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思源宋体 Heavy" panose="02020900000000000000" pitchFamily="18" charset="-122"/>
              </a:rPr>
              <a:t>系统</a:t>
            </a:r>
            <a:endParaRPr lang="zh-CN" altLang="en-US" sz="3600" dirty="0">
              <a:solidFill>
                <a:schemeClr val="accent1"/>
              </a:solidFill>
              <a:latin typeface="微软雅黑" panose="020B0503020204020204" pitchFamily="34" charset="-122"/>
              <a:ea typeface="思源宋体 Heavy" panose="02020900000000000000" pitchFamily="18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040965" y="5462808"/>
            <a:ext cx="4683398" cy="0"/>
          </a:xfrm>
          <a:prstGeom prst="line">
            <a:avLst/>
          </a:prstGeom>
          <a:ln w="12700">
            <a:gradFill flip="none" rotWithShape="1">
              <a:gsLst>
                <a:gs pos="0">
                  <a:srgbClr val="16583D"/>
                </a:gs>
                <a:gs pos="60000">
                  <a:schemeClr val="accent1">
                    <a:lumMod val="45000"/>
                    <a:lumOff val="55000"/>
                  </a:schemeClr>
                </a:gs>
                <a:gs pos="92000">
                  <a:schemeClr val="accent1">
                    <a:lumMod val="30000"/>
                    <a:lumOff val="7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>
            <p:custDataLst>
              <p:tags r:id="rId3"/>
            </p:custDataLst>
          </p:nvPr>
        </p:nvGrpSpPr>
        <p:grpSpPr>
          <a:xfrm>
            <a:off x="1765361" y="5712616"/>
            <a:ext cx="2552076" cy="463012"/>
            <a:chOff x="4873792" y="5835880"/>
            <a:chExt cx="2053147" cy="463012"/>
          </a:xfrm>
        </p:grpSpPr>
        <p:sp>
          <p:nvSpPr>
            <p:cNvPr id="3" name="矩形: 圆角 2"/>
            <p:cNvSpPr/>
            <p:nvPr>
              <p:custDataLst>
                <p:tags r:id="rId4"/>
              </p:custDataLst>
            </p:nvPr>
          </p:nvSpPr>
          <p:spPr>
            <a:xfrm>
              <a:off x="4985965" y="5835880"/>
              <a:ext cx="1828800" cy="463012"/>
            </a:xfrm>
            <a:prstGeom prst="roundRect">
              <a:avLst>
                <a:gd name="adj" fmla="val 2215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文本框 4"/>
            <p:cNvSpPr txBox="1"/>
            <p:nvPr>
              <p:custDataLst>
                <p:tags r:id="rId5"/>
              </p:custDataLst>
            </p:nvPr>
          </p:nvSpPr>
          <p:spPr>
            <a:xfrm>
              <a:off x="4873792" y="5883236"/>
              <a:ext cx="2053147" cy="36830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zh-CN"/>
              </a:defPPr>
              <a:lvl1pPr algn="ctr">
                <a:defRPr>
                  <a:solidFill>
                    <a:schemeClr val="bg1"/>
                  </a:solidFill>
                </a:defRPr>
              </a:lvl1pPr>
            </a:lstStyle>
            <a:p>
              <a:r>
                <a:rPr lang="zh-CN" altLang="en-US" dirty="0"/>
                <a:t>指导教师：</a:t>
              </a:r>
              <a:r>
                <a:rPr lang="zh-CN" altLang="en-US" dirty="0"/>
                <a:t>张晓宇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812799" y="5713232"/>
            <a:ext cx="4683399" cy="463012"/>
            <a:chOff x="1767755" y="5906365"/>
            <a:chExt cx="2273210" cy="463012"/>
          </a:xfrm>
        </p:grpSpPr>
        <p:sp>
          <p:nvSpPr>
            <p:cNvPr id="9" name="矩形: 圆角 8"/>
            <p:cNvSpPr/>
            <p:nvPr/>
          </p:nvSpPr>
          <p:spPr>
            <a:xfrm>
              <a:off x="1767755" y="5906365"/>
              <a:ext cx="2273210" cy="463012"/>
            </a:xfrm>
            <a:prstGeom prst="roundRect">
              <a:avLst>
                <a:gd name="adj" fmla="val 2215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799937" y="5953086"/>
              <a:ext cx="2160442" cy="36830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组员：丁佳欣、苏畅、陈卓妍、夏羽</a:t>
              </a:r>
              <a:r>
                <a:rPr lang="zh-CN" altLang="en-US" dirty="0">
                  <a:solidFill>
                    <a:schemeClr val="bg1"/>
                  </a:solidFill>
                </a:rPr>
                <a:t>迪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逻辑结构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5"/>
          <p:cNvSpPr>
            <a:spLocks noGrp="1"/>
          </p:cNvSpPr>
          <p:nvPr/>
        </p:nvSpPr>
        <p:spPr>
          <a:xfrm>
            <a:off x="979805" y="2127250"/>
            <a:ext cx="2804795" cy="5016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dirty="0"/>
              <a:t>总计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18</a:t>
            </a:r>
            <a:r>
              <a:rPr lang="zh-CN" altLang="en-US" sz="2400" dirty="0"/>
              <a:t>对关系模式</a:t>
            </a:r>
            <a:endParaRPr lang="zh-CN" altLang="en-US" sz="2400" dirty="0"/>
          </a:p>
        </p:txBody>
      </p:sp>
      <p:grpSp>
        <p:nvGrpSpPr>
          <p:cNvPr id="89" name="îşliḋé"/>
          <p:cNvGrpSpPr/>
          <p:nvPr/>
        </p:nvGrpSpPr>
        <p:grpSpPr>
          <a:xfrm>
            <a:off x="364826" y="2014220"/>
            <a:ext cx="614834" cy="614830"/>
            <a:chOff x="915513" y="2993692"/>
            <a:chExt cx="573787" cy="573786"/>
          </a:xfrm>
        </p:grpSpPr>
        <p:sp>
          <p:nvSpPr>
            <p:cNvPr id="90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1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7" name="îşliḋé"/>
          <p:cNvGrpSpPr/>
          <p:nvPr/>
        </p:nvGrpSpPr>
        <p:grpSpPr>
          <a:xfrm>
            <a:off x="364826" y="2914650"/>
            <a:ext cx="614834" cy="614830"/>
            <a:chOff x="915513" y="2993692"/>
            <a:chExt cx="573787" cy="573786"/>
          </a:xfrm>
        </p:grpSpPr>
        <p:sp>
          <p:nvSpPr>
            <p:cNvPr id="8" name="išlîḋe"/>
            <p:cNvSpPr/>
            <p:nvPr>
              <p:custDataLst>
                <p:tags r:id="rId1"/>
              </p:custDataLst>
            </p:nvPr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" name="íṥľïḍe"/>
            <p:cNvSpPr/>
            <p:nvPr>
              <p:custDataLst>
                <p:tags r:id="rId2"/>
              </p:custDataLst>
            </p:nvPr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0" name="标题 5"/>
          <p:cNvSpPr>
            <a:spLocks noGrp="1"/>
          </p:cNvSpPr>
          <p:nvPr/>
        </p:nvSpPr>
        <p:spPr>
          <a:xfrm>
            <a:off x="979805" y="3027680"/>
            <a:ext cx="3227705" cy="5016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1:1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模式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3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对</a:t>
            </a:r>
            <a:endParaRPr lang="zh-CN" altLang="en-US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11" name="îşliḋé"/>
          <p:cNvGrpSpPr/>
          <p:nvPr/>
        </p:nvGrpSpPr>
        <p:grpSpPr>
          <a:xfrm>
            <a:off x="364826" y="3781425"/>
            <a:ext cx="614834" cy="614830"/>
            <a:chOff x="915513" y="2993692"/>
            <a:chExt cx="573787" cy="573786"/>
          </a:xfrm>
        </p:grpSpPr>
        <p:sp>
          <p:nvSpPr>
            <p:cNvPr id="12" name="išlîḋe"/>
            <p:cNvSpPr/>
            <p:nvPr>
              <p:custDataLst>
                <p:tags r:id="rId3"/>
              </p:custDataLst>
            </p:nvPr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3" name="íṥľïḍe"/>
            <p:cNvSpPr/>
            <p:nvPr>
              <p:custDataLst>
                <p:tags r:id="rId4"/>
              </p:custDataLst>
            </p:nvPr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4" name="标题 5"/>
          <p:cNvSpPr>
            <a:spLocks noGrp="1"/>
          </p:cNvSpPr>
          <p:nvPr/>
        </p:nvSpPr>
        <p:spPr>
          <a:xfrm>
            <a:off x="979805" y="3880485"/>
            <a:ext cx="3227705" cy="5016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1:n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模式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12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对</a:t>
            </a:r>
            <a:endParaRPr lang="zh-CN" altLang="en-US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15" name="îşliḋé"/>
          <p:cNvGrpSpPr/>
          <p:nvPr>
            <p:custDataLst>
              <p:tags r:id="rId5"/>
            </p:custDataLst>
          </p:nvPr>
        </p:nvGrpSpPr>
        <p:grpSpPr>
          <a:xfrm>
            <a:off x="364826" y="4681855"/>
            <a:ext cx="614834" cy="614830"/>
            <a:chOff x="915513" y="2993692"/>
            <a:chExt cx="573787" cy="573786"/>
          </a:xfrm>
        </p:grpSpPr>
        <p:sp>
          <p:nvSpPr>
            <p:cNvPr id="17" name="išlîḋe"/>
            <p:cNvSpPr/>
            <p:nvPr>
              <p:custDataLst>
                <p:tags r:id="rId6"/>
              </p:custDataLst>
            </p:nvPr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8" name="íṥľïḍe"/>
            <p:cNvSpPr/>
            <p:nvPr>
              <p:custDataLst>
                <p:tags r:id="rId7"/>
              </p:custDataLst>
            </p:nvPr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9" name="标题 5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979805" y="4780915"/>
            <a:ext cx="3227705" cy="5016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m:n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模式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3</a:t>
            </a:r>
            <a:r>
              <a:rPr lang="zh-CN" altLang="en-US" sz="2400" dirty="0">
                <a:latin typeface="Times New Roman" panose="02020603050405020304" charset="0"/>
                <a:cs typeface="Times New Roman" panose="02020603050405020304" charset="0"/>
              </a:rPr>
              <a:t>对</a:t>
            </a:r>
            <a:endParaRPr lang="zh-CN" altLang="en-US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41725" y="1485265"/>
            <a:ext cx="8473440" cy="42748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物理结构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/>
        </p:nvSpPr>
        <p:spPr>
          <a:xfrm>
            <a:off x="1118235" y="1481455"/>
            <a:ext cx="10797540" cy="42824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dirty="0"/>
              <a:t>使用</a:t>
            </a:r>
            <a:r>
              <a:rPr lang="en-US" altLang="zh-CN" sz="2400" b="1" dirty="0">
                <a:latin typeface="Times New Roman" panose="02020603050405020304" charset="0"/>
                <a:cs typeface="Times New Roman" panose="02020603050405020304" charset="0"/>
              </a:rPr>
              <a:t>MySQL</a:t>
            </a:r>
            <a:r>
              <a:rPr lang="zh-CN" altLang="en-US" sz="2400" dirty="0"/>
              <a:t>数据库进行多用户共享，各端同步更新</a:t>
            </a:r>
            <a:r>
              <a:rPr lang="zh-CN" altLang="en-US" sz="2400" dirty="0"/>
              <a:t>数据库</a:t>
            </a:r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每个表设计特性字段、</a:t>
            </a:r>
            <a:r>
              <a:rPr lang="zh-CN" altLang="en-US" sz="2400" dirty="0"/>
              <a:t>约束</a:t>
            </a:r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多视图展示，简化复杂的查询和特性的</a:t>
            </a:r>
            <a:r>
              <a:rPr lang="zh-CN" altLang="en-US" sz="2400" dirty="0"/>
              <a:t>数据展示</a:t>
            </a:r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创建索引优化查询性能和数据</a:t>
            </a:r>
            <a:r>
              <a:rPr lang="zh-CN" altLang="en-US" sz="2400" dirty="0"/>
              <a:t>完整性</a:t>
            </a:r>
            <a:endParaRPr lang="zh-CN" altLang="en-US" sz="2400" dirty="0"/>
          </a:p>
          <a:p>
            <a:endParaRPr lang="zh-CN" altLang="en-US" sz="2400" dirty="0"/>
          </a:p>
          <a:p>
            <a:r>
              <a:rPr lang="zh-CN" altLang="en-US" sz="2400" dirty="0"/>
              <a:t>外键设计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RESTRICT</a:t>
            </a:r>
            <a:r>
              <a:rPr lang="zh-CN" altLang="en-US" sz="2400" dirty="0"/>
              <a:t>限制，防止因为删除或更新操作导致表中出现孤立的</a:t>
            </a:r>
            <a:r>
              <a:rPr lang="zh-CN" altLang="en-US" sz="2400" dirty="0"/>
              <a:t>情况</a:t>
            </a:r>
            <a:endParaRPr lang="zh-CN" altLang="en-US" sz="2400" dirty="0"/>
          </a:p>
          <a:p>
            <a:endParaRPr lang="zh-CN" altLang="en-US" sz="2400" dirty="0"/>
          </a:p>
        </p:txBody>
      </p:sp>
      <p:grpSp>
        <p:nvGrpSpPr>
          <p:cNvPr id="89" name="îşliḋé"/>
          <p:cNvGrpSpPr/>
          <p:nvPr/>
        </p:nvGrpSpPr>
        <p:grpSpPr>
          <a:xfrm>
            <a:off x="579120" y="1849120"/>
            <a:ext cx="519430" cy="528955"/>
            <a:chOff x="915513" y="2993692"/>
            <a:chExt cx="573787" cy="573786"/>
          </a:xfrm>
        </p:grpSpPr>
        <p:sp>
          <p:nvSpPr>
            <p:cNvPr id="90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1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3" name="îşliḋé"/>
          <p:cNvGrpSpPr/>
          <p:nvPr/>
        </p:nvGrpSpPr>
        <p:grpSpPr>
          <a:xfrm>
            <a:off x="578485" y="2493645"/>
            <a:ext cx="519430" cy="528955"/>
            <a:chOff x="915513" y="2993692"/>
            <a:chExt cx="573787" cy="573786"/>
          </a:xfrm>
        </p:grpSpPr>
        <p:sp>
          <p:nvSpPr>
            <p:cNvPr id="4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7" name="îşliḋé"/>
          <p:cNvGrpSpPr/>
          <p:nvPr/>
        </p:nvGrpSpPr>
        <p:grpSpPr>
          <a:xfrm>
            <a:off x="577850" y="3167380"/>
            <a:ext cx="519430" cy="528955"/>
            <a:chOff x="915513" y="2993692"/>
            <a:chExt cx="573787" cy="573786"/>
          </a:xfrm>
        </p:grpSpPr>
        <p:sp>
          <p:nvSpPr>
            <p:cNvPr id="8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10" name="îşliḋé"/>
          <p:cNvGrpSpPr/>
          <p:nvPr/>
        </p:nvGrpSpPr>
        <p:grpSpPr>
          <a:xfrm>
            <a:off x="577215" y="3811905"/>
            <a:ext cx="519430" cy="528955"/>
            <a:chOff x="915513" y="2993692"/>
            <a:chExt cx="573787" cy="573786"/>
          </a:xfrm>
        </p:grpSpPr>
        <p:sp>
          <p:nvSpPr>
            <p:cNvPr id="11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2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13" name="îşliḋé"/>
          <p:cNvGrpSpPr/>
          <p:nvPr/>
        </p:nvGrpSpPr>
        <p:grpSpPr>
          <a:xfrm>
            <a:off x="576580" y="4485005"/>
            <a:ext cx="519430" cy="528955"/>
            <a:chOff x="915513" y="2993692"/>
            <a:chExt cx="573787" cy="573786"/>
          </a:xfrm>
        </p:grpSpPr>
        <p:sp>
          <p:nvSpPr>
            <p:cNvPr id="14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5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数据库</a:t>
            </a:r>
            <a:r>
              <a:rPr lang="zh-CN" altLang="en-US" dirty="0"/>
              <a:t>持久层设计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/>
        </p:nvSpPr>
        <p:spPr>
          <a:xfrm>
            <a:off x="1424305" y="2030730"/>
            <a:ext cx="5123180" cy="35674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charset="0"/>
                <a:cs typeface="Times New Roman" panose="02020603050405020304" charset="0"/>
              </a:rPr>
              <a:t>Model</a:t>
            </a:r>
            <a:r>
              <a:rPr lang="zh-CN" altLang="en-US" sz="2400" b="1" dirty="0">
                <a:latin typeface="Times New Roman" panose="02020603050405020304" charset="0"/>
                <a:cs typeface="Times New Roman" panose="02020603050405020304" charset="0"/>
              </a:rPr>
              <a:t>层</a:t>
            </a:r>
            <a:r>
              <a:rPr lang="zh-CN" altLang="en-US" sz="2400" b="1" dirty="0">
                <a:cs typeface="+mj-lt"/>
              </a:rPr>
              <a:t>：</a:t>
            </a:r>
            <a:endParaRPr lang="zh-CN" altLang="en-US" sz="2400" b="1" dirty="0"/>
          </a:p>
          <a:p>
            <a:pPr indent="457200" algn="l">
              <a:lnSpc>
                <a:spcPct val="120000"/>
              </a:lnSpc>
            </a:pPr>
            <a:r>
              <a:rPr lang="en-US" altLang="zh-CN" sz="2200" dirty="0"/>
              <a:t>·</a:t>
            </a:r>
            <a:r>
              <a:rPr lang="zh-CN" altLang="en-US" sz="2200" dirty="0"/>
              <a:t>存储数据库中的数据</a:t>
            </a:r>
            <a:endParaRPr lang="en-US" altLang="zh-CN" sz="2200" dirty="0">
              <a:sym typeface="+mn-ea"/>
            </a:endParaRPr>
          </a:p>
          <a:p>
            <a:pPr algn="l"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Mapper(DAO)</a:t>
            </a:r>
            <a:r>
              <a:rPr lang="zh-CN" altLang="en-US" sz="24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层：</a:t>
            </a:r>
            <a:endParaRPr lang="zh-CN" altLang="en-US" sz="2400" b="1" dirty="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457200" algn="l">
              <a:lnSpc>
                <a:spcPct val="120000"/>
              </a:lnSpc>
            </a:pPr>
            <a:r>
              <a:rPr lang="en-US" altLang="zh-CN" sz="2200" dirty="0"/>
              <a:t>·</a:t>
            </a:r>
            <a:r>
              <a:rPr lang="zh-CN" altLang="en-US" sz="2200" dirty="0"/>
              <a:t>访问数据库，实现增删改查</a:t>
            </a:r>
            <a:endParaRPr lang="zh-CN" altLang="en-US" sz="2200" dirty="0"/>
          </a:p>
          <a:p>
            <a:pPr algn="l"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charset="0"/>
                <a:cs typeface="Times New Roman" panose="02020603050405020304" charset="0"/>
              </a:rPr>
              <a:t>Service</a:t>
            </a:r>
            <a:r>
              <a:rPr lang="zh-CN" altLang="en-US" sz="2400" b="1" dirty="0">
                <a:latin typeface="Times New Roman" panose="02020603050405020304" charset="0"/>
                <a:cs typeface="Times New Roman" panose="02020603050405020304" charset="0"/>
              </a:rPr>
              <a:t>层：</a:t>
            </a:r>
            <a:endParaRPr lang="zh-CN" altLang="en-US" sz="2400" b="1" dirty="0">
              <a:latin typeface="Times New Roman" panose="02020603050405020304" charset="0"/>
              <a:cs typeface="Times New Roman" panose="02020603050405020304" charset="0"/>
            </a:endParaRPr>
          </a:p>
          <a:p>
            <a:pPr indent="457200" algn="l">
              <a:lnSpc>
                <a:spcPct val="120000"/>
              </a:lnSpc>
            </a:pPr>
            <a:r>
              <a:rPr lang="en-US" altLang="zh-CN" sz="2400" dirty="0"/>
              <a:t>·</a:t>
            </a:r>
            <a:r>
              <a:rPr lang="zh-CN" altLang="en-US" sz="2200" dirty="0"/>
              <a:t>完成功能设计</a:t>
            </a:r>
            <a:endParaRPr lang="zh-CN" altLang="en-US" sz="2400" dirty="0"/>
          </a:p>
          <a:p>
            <a:pPr algn="l">
              <a:lnSpc>
                <a:spcPct val="120000"/>
              </a:lnSpc>
            </a:pPr>
            <a:r>
              <a:rPr lang="en-US" altLang="zh-CN" sz="24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Controller</a:t>
            </a:r>
            <a:r>
              <a:rPr lang="zh-CN" altLang="en-US" sz="2400" b="1" dirty="0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层：</a:t>
            </a:r>
            <a:endParaRPr lang="zh-CN" altLang="en-US" sz="2400" b="1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pPr indent="457200" algn="l">
              <a:lnSpc>
                <a:spcPct val="120000"/>
              </a:lnSpc>
            </a:pPr>
            <a:r>
              <a:rPr lang="en-US" altLang="zh-CN" sz="2200" dirty="0"/>
              <a:t>·</a:t>
            </a:r>
            <a:r>
              <a:rPr lang="zh-CN" altLang="en-US" sz="2200" dirty="0"/>
              <a:t>实现前后端交互</a:t>
            </a:r>
            <a:endParaRPr lang="zh-CN" altLang="en-US" sz="2200" dirty="0"/>
          </a:p>
        </p:txBody>
      </p:sp>
      <p:grpSp>
        <p:nvGrpSpPr>
          <p:cNvPr id="89" name="îşliḋé"/>
          <p:cNvGrpSpPr/>
          <p:nvPr/>
        </p:nvGrpSpPr>
        <p:grpSpPr>
          <a:xfrm>
            <a:off x="454660" y="1369695"/>
            <a:ext cx="519430" cy="528955"/>
            <a:chOff x="915513" y="2993692"/>
            <a:chExt cx="573787" cy="573786"/>
          </a:xfrm>
        </p:grpSpPr>
        <p:sp>
          <p:nvSpPr>
            <p:cNvPr id="90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1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3" name="标题 5"/>
          <p:cNvSpPr>
            <a:spLocks noGrp="1"/>
          </p:cNvSpPr>
          <p:nvPr/>
        </p:nvSpPr>
        <p:spPr>
          <a:xfrm>
            <a:off x="974725" y="1163955"/>
            <a:ext cx="4758055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ym typeface="+mn-ea"/>
              </a:rPr>
              <a:t>使用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Mybatis</a:t>
            </a:r>
            <a:r>
              <a:rPr lang="zh-CN" altLang="en-US" sz="2800" dirty="0">
                <a:sym typeface="+mn-ea"/>
              </a:rPr>
              <a:t>持久化分层架构</a:t>
            </a:r>
            <a:endParaRPr lang="zh-CN" altLang="en-US" sz="2800" dirty="0"/>
          </a:p>
        </p:txBody>
      </p:sp>
      <p:pic>
        <p:nvPicPr>
          <p:cNvPr id="17" name="图片 16" descr="fc1ed974e806f137aeb1fd4f5c555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4640" y="1106805"/>
            <a:ext cx="3643630" cy="54159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765634" y="2868513"/>
            <a:ext cx="4947987" cy="82994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项目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实施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25179" y="422917"/>
            <a:ext cx="2862580" cy="6585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常规" panose="020B0300000000000000" pitchFamily="34" charset="-122"/>
                <a:ea typeface="苹方 常规" panose="020B0300000000000000" pitchFamily="34" charset="-122"/>
                <a:cs typeface="Roboto Condensed" panose="02000000000000000000" pitchFamily="2" charset="0"/>
              </a:rPr>
              <a:t>4</a:t>
            </a:r>
            <a:endParaRPr kumimoji="0" lang="en-US" altLang="zh-CN" sz="4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常规" panose="020B0300000000000000" pitchFamily="34" charset="-122"/>
              <a:ea typeface="苹方 常规" panose="020B0300000000000000" pitchFamily="34" charset="-122"/>
              <a:cs typeface="Roboto Condensed" panose="020000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5400000">
            <a:off x="8815787" y="2229472"/>
            <a:ext cx="1514411" cy="3385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等线 Light" panose="02010600030101010101" pitchFamily="2" charset="-122"/>
                <a:cs typeface="+mn-cs"/>
              </a:rPr>
              <a:t>PART ONE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等线 Light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-2"/>
            <a:ext cx="12204408" cy="6858002"/>
            <a:chOff x="0" y="-2"/>
            <a:chExt cx="12204408" cy="6858002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-1"/>
              <a:ext cx="3133344" cy="68580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6946" y="-2"/>
              <a:ext cx="3129516" cy="685800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0064" y="0"/>
              <a:ext cx="3327985" cy="6858000"/>
            </a:xfrm>
            <a:prstGeom prst="rect">
              <a:avLst/>
            </a:prstGeom>
          </p:spPr>
        </p:pic>
        <p:pic>
          <p:nvPicPr>
            <p:cNvPr id="16" name="图片 15" descr="图片包含 游戏机, 照片, 不同, 建筑&#10;&#10;描述已自动生成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01651" y="-1"/>
              <a:ext cx="3202757" cy="6858000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-1" y="0"/>
            <a:ext cx="12192001" cy="6857997"/>
          </a:xfrm>
          <a:prstGeom prst="rect">
            <a:avLst/>
          </a:prstGeom>
          <a:solidFill>
            <a:schemeClr val="accent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图片包含 游戏机, 房间, 食物, 画&#10;&#10;描述已自动生成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1" t="12395" r="12348" b="12794"/>
          <a:stretch>
            <a:fillRect/>
          </a:stretch>
        </p:blipFill>
        <p:spPr>
          <a:xfrm>
            <a:off x="10377714" y="412531"/>
            <a:ext cx="1318986" cy="1312482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0" y="1917290"/>
            <a:ext cx="12192000" cy="3023420"/>
          </a:xfrm>
          <a:prstGeom prst="rect">
            <a:avLst/>
          </a:prstGeom>
          <a:solidFill>
            <a:srgbClr val="9BB0A5">
              <a:alpha val="80000"/>
            </a:srgbClr>
          </a:solidFill>
          <a:ln>
            <a:noFill/>
          </a:ln>
          <a:effectLst>
            <a:outerShdw blurRad="3175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2000885" y="2705735"/>
            <a:ext cx="8190865" cy="1938020"/>
            <a:chOff x="2722952" y="2219107"/>
            <a:chExt cx="7289321" cy="1937748"/>
          </a:xfrm>
        </p:grpSpPr>
        <p:sp>
          <p:nvSpPr>
            <p:cNvPr id="27" name="文本框 26"/>
            <p:cNvSpPr txBox="1"/>
            <p:nvPr/>
          </p:nvSpPr>
          <p:spPr>
            <a:xfrm>
              <a:off x="2722952" y="2219107"/>
              <a:ext cx="7289321" cy="1937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b="0" i="0" u="none" strike="noStrike" kern="1200" cap="none" spc="70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17500" sx="102000" sy="102000" algn="ctr" rotWithShape="0">
                      <a:prstClr val="black">
                        <a:alpha val="30000"/>
                      </a:prstClr>
                    </a:outerShdw>
                  </a:effectLst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汇报完毕 恳请指正</a:t>
              </a:r>
              <a:endParaRPr kumimoji="0" lang="zh-CN" altLang="en-US" sz="6000" b="0" i="0" u="none" strike="noStrike" kern="1200" cap="none" spc="7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17500" sx="102000" sy="102000" algn="ctr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3377729" y="3259881"/>
              <a:ext cx="5961495" cy="306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</a:rPr>
                <a:t>THANK YOU FOR WATCHING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</a:endParaRPr>
            </a:p>
          </p:txBody>
        </p:sp>
      </p:grpSp>
      <p:cxnSp>
        <p:nvCxnSpPr>
          <p:cNvPr id="33" name="直接连接符 32"/>
          <p:cNvCxnSpPr/>
          <p:nvPr/>
        </p:nvCxnSpPr>
        <p:spPr>
          <a:xfrm>
            <a:off x="5993947" y="2494340"/>
            <a:ext cx="185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5993947" y="4547269"/>
            <a:ext cx="185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>
            <p:custDataLst>
              <p:tags r:id="rId1"/>
            </p:custDataLst>
          </p:nvPr>
        </p:nvSpPr>
        <p:spPr>
          <a:xfrm>
            <a:off x="6544305" y="1574300"/>
            <a:ext cx="648000" cy="646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01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>
            <p:custDataLst>
              <p:tags r:id="rId2"/>
            </p:custDataLst>
          </p:nvPr>
        </p:nvSpPr>
        <p:spPr>
          <a:xfrm>
            <a:off x="7502159" y="1625100"/>
            <a:ext cx="3163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成员</a:t>
            </a:r>
            <a:r>
              <a:rPr kumimoji="0" lang="zh-CN" altLang="en-US" sz="3200" b="0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分工</a:t>
            </a:r>
            <a:endParaRPr kumimoji="0" lang="zh-CN" altLang="en-US" sz="3200" b="0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5" name="椭圆 4"/>
          <p:cNvSpPr/>
          <p:nvPr>
            <p:custDataLst>
              <p:tags r:id="rId3"/>
            </p:custDataLst>
          </p:nvPr>
        </p:nvSpPr>
        <p:spPr>
          <a:xfrm>
            <a:off x="6544306" y="2534154"/>
            <a:ext cx="648000" cy="646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02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7502159" y="2584954"/>
            <a:ext cx="31638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需求分析</a:t>
            </a:r>
            <a:endParaRPr kumimoji="0" lang="zh-CN" altLang="en-US" sz="3200" b="0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7" name="椭圆 6"/>
          <p:cNvSpPr/>
          <p:nvPr>
            <p:custDataLst>
              <p:tags r:id="rId5"/>
            </p:custDataLst>
          </p:nvPr>
        </p:nvSpPr>
        <p:spPr>
          <a:xfrm>
            <a:off x="6544306" y="3494008"/>
            <a:ext cx="648000" cy="646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03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7502159" y="3544808"/>
            <a:ext cx="367384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数据库</a:t>
            </a:r>
            <a:r>
              <a:rPr kumimoji="0" lang="zh-CN" altLang="en-US" sz="3200" b="0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设计</a:t>
            </a:r>
            <a:endParaRPr kumimoji="0" lang="zh-CN" altLang="en-US" sz="3200" b="0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47797" y="2197100"/>
            <a:ext cx="2603500" cy="1790700"/>
            <a:chOff x="1778000" y="2197100"/>
            <a:chExt cx="2603500" cy="1790700"/>
          </a:xfrm>
        </p:grpSpPr>
        <p:sp>
          <p:nvSpPr>
            <p:cNvPr id="16" name="文本框 15"/>
            <p:cNvSpPr txBox="1"/>
            <p:nvPr/>
          </p:nvSpPr>
          <p:spPr>
            <a:xfrm>
              <a:off x="2090118" y="2413337"/>
              <a:ext cx="19872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目录</a:t>
              </a: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147888" y="3429000"/>
              <a:ext cx="18716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 pitchFamily="34" charset="0"/>
                  <a:ea typeface="等线" panose="02010600030101010101" pitchFamily="2" charset="-122"/>
                  <a:cs typeface="+mn-cs"/>
                </a:rPr>
                <a:t>CONTENTS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778000" y="2197100"/>
              <a:ext cx="2603500" cy="1790700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椭圆 1"/>
          <p:cNvSpPr/>
          <p:nvPr>
            <p:custDataLst>
              <p:tags r:id="rId7"/>
            </p:custDataLst>
          </p:nvPr>
        </p:nvSpPr>
        <p:spPr>
          <a:xfrm>
            <a:off x="6544305" y="4556090"/>
            <a:ext cx="648000" cy="646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04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7502159" y="4558323"/>
            <a:ext cx="367384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spc="4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项目</a:t>
            </a:r>
            <a:r>
              <a:rPr lang="zh-CN" altLang="en-US" sz="3200" spc="4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实施</a:t>
            </a:r>
            <a:endParaRPr lang="zh-CN" altLang="en-US" sz="3200" spc="400" dirty="0">
              <a:solidFill>
                <a:schemeClr val="accent1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765634" y="2868513"/>
            <a:ext cx="4947987" cy="82994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成员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分工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01822" y="422917"/>
            <a:ext cx="3509294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常规" panose="020B0300000000000000" pitchFamily="34" charset="-122"/>
                <a:ea typeface="苹方 常规" panose="020B0300000000000000" pitchFamily="34" charset="-122"/>
                <a:cs typeface="Roboto Condensed" panose="02000000000000000000" pitchFamily="2" charset="0"/>
              </a:rPr>
              <a:t>1</a:t>
            </a:r>
            <a:endParaRPr kumimoji="0" lang="zh-CN" altLang="en-US" sz="4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常规" panose="020B0300000000000000" pitchFamily="34" charset="-122"/>
              <a:ea typeface="苹方 常规" panose="020B0300000000000000" pitchFamily="34" charset="-122"/>
              <a:cs typeface="Roboto Condensed" panose="020000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5400000">
            <a:off x="8815787" y="2229472"/>
            <a:ext cx="1514411" cy="3385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等线 Light" panose="02010600030101010101" pitchFamily="2" charset="-122"/>
                <a:cs typeface="+mn-cs"/>
              </a:rPr>
              <a:t>PART ONE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等线 Light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765634" y="2868513"/>
            <a:ext cx="4947987" cy="82994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需求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分析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25179" y="422917"/>
            <a:ext cx="2862580" cy="6585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常规" panose="020B0300000000000000" pitchFamily="34" charset="-122"/>
                <a:ea typeface="苹方 常规" panose="020B0300000000000000" pitchFamily="34" charset="-122"/>
                <a:cs typeface="Roboto Condensed" panose="02000000000000000000" pitchFamily="2" charset="0"/>
              </a:rPr>
              <a:t>2</a:t>
            </a:r>
            <a:endParaRPr kumimoji="0" lang="en-US" altLang="zh-CN" sz="4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常规" panose="020B0300000000000000" pitchFamily="34" charset="-122"/>
              <a:ea typeface="苹方 常规" panose="020B0300000000000000" pitchFamily="34" charset="-122"/>
              <a:cs typeface="Roboto Condensed" panose="020000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5400000">
            <a:off x="8815787" y="2229472"/>
            <a:ext cx="1514411" cy="3385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等线 Light" panose="02010600030101010101" pitchFamily="2" charset="-122"/>
                <a:cs typeface="+mn-cs"/>
              </a:rPr>
              <a:t>PART ONE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等线 Light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765634" y="2868513"/>
            <a:ext cx="4947987" cy="82994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数据库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宋体 Heavy" panose="02020900000000000000" pitchFamily="18" charset="-122"/>
                <a:ea typeface="思源宋体 Heavy" panose="02020900000000000000" pitchFamily="18" charset="-122"/>
                <a:cs typeface="微软雅黑" panose="020B0503020204020204" pitchFamily="34" charset="-122"/>
              </a:rPr>
              <a:t>设计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Heavy" panose="02020900000000000000" pitchFamily="18" charset="-122"/>
              <a:ea typeface="思源宋体 Heavy" panose="02020900000000000000" pitchFamily="18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25179" y="422917"/>
            <a:ext cx="2862580" cy="65855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常规" panose="020B0300000000000000" pitchFamily="34" charset="-122"/>
                <a:ea typeface="苹方 常规" panose="020B0300000000000000" pitchFamily="34" charset="-122"/>
                <a:cs typeface="Roboto Condensed" panose="02000000000000000000" pitchFamily="2" charset="0"/>
              </a:rPr>
              <a:t>3</a:t>
            </a:r>
            <a:endParaRPr kumimoji="0" lang="en-US" altLang="zh-CN" sz="4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常规" panose="020B0300000000000000" pitchFamily="34" charset="-122"/>
              <a:ea typeface="苹方 常规" panose="020B0300000000000000" pitchFamily="34" charset="-122"/>
              <a:cs typeface="Roboto Condensed" panose="02000000000000000000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 rot="5400000">
            <a:off x="8815787" y="2229472"/>
            <a:ext cx="1514411" cy="3385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 pitchFamily="34" charset="0"/>
                <a:ea typeface="等线 Light" panose="02010600030101010101" pitchFamily="2" charset="-122"/>
                <a:cs typeface="+mn-cs"/>
              </a:rPr>
              <a:t>PART ONE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等线 Light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grpSp>
        <p:nvGrpSpPr>
          <p:cNvPr id="89" name="îşliḋé"/>
          <p:cNvGrpSpPr/>
          <p:nvPr/>
        </p:nvGrpSpPr>
        <p:grpSpPr>
          <a:xfrm>
            <a:off x="3921461" y="1936115"/>
            <a:ext cx="614834" cy="614830"/>
            <a:chOff x="915513" y="2993692"/>
            <a:chExt cx="573787" cy="573786"/>
          </a:xfrm>
        </p:grpSpPr>
        <p:sp>
          <p:nvSpPr>
            <p:cNvPr id="90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91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" name="îşliḋé"/>
          <p:cNvGrpSpPr/>
          <p:nvPr/>
        </p:nvGrpSpPr>
        <p:grpSpPr>
          <a:xfrm>
            <a:off x="3921461" y="2874645"/>
            <a:ext cx="614834" cy="614830"/>
            <a:chOff x="915513" y="2993692"/>
            <a:chExt cx="573787" cy="573786"/>
          </a:xfrm>
        </p:grpSpPr>
        <p:sp>
          <p:nvSpPr>
            <p:cNvPr id="3" name="išlîḋe"/>
            <p:cNvSpPr/>
            <p:nvPr>
              <p:custDataLst>
                <p:tags r:id="rId1"/>
              </p:custDataLst>
            </p:nvPr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4" name="íṥľïḍe"/>
            <p:cNvSpPr/>
            <p:nvPr>
              <p:custDataLst>
                <p:tags r:id="rId2"/>
              </p:custDataLst>
            </p:nvPr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5" name="îşliḋé"/>
          <p:cNvGrpSpPr/>
          <p:nvPr/>
        </p:nvGrpSpPr>
        <p:grpSpPr>
          <a:xfrm>
            <a:off x="3921461" y="3779520"/>
            <a:ext cx="614834" cy="614830"/>
            <a:chOff x="915513" y="2993692"/>
            <a:chExt cx="573787" cy="573786"/>
          </a:xfrm>
        </p:grpSpPr>
        <p:sp>
          <p:nvSpPr>
            <p:cNvPr id="7" name="išlîḋe"/>
            <p:cNvSpPr/>
            <p:nvPr>
              <p:custDataLst>
                <p:tags r:id="rId3"/>
              </p:custDataLst>
            </p:nvPr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8" name="íṥľïḍe"/>
            <p:cNvSpPr/>
            <p:nvPr>
              <p:custDataLst>
                <p:tags r:id="rId4"/>
              </p:custDataLst>
            </p:nvPr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4775200" y="2026920"/>
            <a:ext cx="2642235" cy="523875"/>
          </a:xfrm>
        </p:spPr>
        <p:txBody>
          <a:bodyPr/>
          <a:p>
            <a:r>
              <a:rPr lang="zh-CN" altLang="en-US" dirty="0"/>
              <a:t>概念结构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3" name="标题 11"/>
          <p:cNvSpPr>
            <a:spLocks noGrp="1"/>
          </p:cNvSpPr>
          <p:nvPr/>
        </p:nvSpPr>
        <p:spPr>
          <a:xfrm>
            <a:off x="4775200" y="2965450"/>
            <a:ext cx="2642235" cy="523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逻辑结构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4" name="标题 11"/>
          <p:cNvSpPr>
            <a:spLocks noGrp="1"/>
          </p:cNvSpPr>
          <p:nvPr/>
        </p:nvSpPr>
        <p:spPr>
          <a:xfrm>
            <a:off x="4775200" y="3870325"/>
            <a:ext cx="2642235" cy="523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物理结构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grpSp>
        <p:nvGrpSpPr>
          <p:cNvPr id="15" name="îşliḋé"/>
          <p:cNvGrpSpPr/>
          <p:nvPr/>
        </p:nvGrpSpPr>
        <p:grpSpPr>
          <a:xfrm>
            <a:off x="3897331" y="4650740"/>
            <a:ext cx="614834" cy="614830"/>
            <a:chOff x="915513" y="2993692"/>
            <a:chExt cx="573787" cy="573786"/>
          </a:xfrm>
        </p:grpSpPr>
        <p:sp>
          <p:nvSpPr>
            <p:cNvPr id="17" name="išlîḋe"/>
            <p:cNvSpPr/>
            <p:nvPr/>
          </p:nvSpPr>
          <p:spPr bwMode="auto">
            <a:xfrm>
              <a:off x="915513" y="2993692"/>
              <a:ext cx="573787" cy="57378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8" name="íṥľïḍe"/>
            <p:cNvSpPr/>
            <p:nvPr/>
          </p:nvSpPr>
          <p:spPr bwMode="auto">
            <a:xfrm>
              <a:off x="1056815" y="3147692"/>
              <a:ext cx="291180" cy="296981"/>
            </a:xfrm>
            <a:custGeom>
              <a:avLst/>
              <a:gdLst>
                <a:gd name="connsiteX0" fmla="*/ 54222 w 585452"/>
                <a:gd name="connsiteY0" fmla="*/ 339785 h 597115"/>
                <a:gd name="connsiteX1" fmla="*/ 231863 w 585452"/>
                <a:gd name="connsiteY1" fmla="*/ 478484 h 597115"/>
                <a:gd name="connsiteX2" fmla="*/ 236511 w 585452"/>
                <a:gd name="connsiteY2" fmla="*/ 476421 h 597115"/>
                <a:gd name="connsiteX3" fmla="*/ 230314 w 585452"/>
                <a:gd name="connsiteY3" fmla="*/ 474359 h 597115"/>
                <a:gd name="connsiteX4" fmla="*/ 182289 w 585452"/>
                <a:gd name="connsiteY4" fmla="*/ 420736 h 597115"/>
                <a:gd name="connsiteX5" fmla="*/ 54222 w 585452"/>
                <a:gd name="connsiteY5" fmla="*/ 339785 h 597115"/>
                <a:gd name="connsiteX6" fmla="*/ 47508 w 585452"/>
                <a:gd name="connsiteY6" fmla="*/ 201087 h 597115"/>
                <a:gd name="connsiteX7" fmla="*/ 39246 w 585452"/>
                <a:gd name="connsiteY7" fmla="*/ 259866 h 597115"/>
                <a:gd name="connsiteX8" fmla="*/ 39246 w 585452"/>
                <a:gd name="connsiteY8" fmla="*/ 260897 h 597115"/>
                <a:gd name="connsiteX9" fmla="*/ 161116 w 585452"/>
                <a:gd name="connsiteY9" fmla="*/ 384643 h 597115"/>
                <a:gd name="connsiteX10" fmla="*/ 131681 w 585452"/>
                <a:gd name="connsiteY10" fmla="*/ 276881 h 597115"/>
                <a:gd name="connsiteX11" fmla="*/ 47508 w 585452"/>
                <a:gd name="connsiteY11" fmla="*/ 201087 h 597115"/>
                <a:gd name="connsiteX12" fmla="*/ 116189 w 585452"/>
                <a:gd name="connsiteY12" fmla="*/ 92809 h 597115"/>
                <a:gd name="connsiteX13" fmla="*/ 58869 w 585452"/>
                <a:gd name="connsiteY13" fmla="*/ 169635 h 597115"/>
                <a:gd name="connsiteX14" fmla="*/ 131165 w 585452"/>
                <a:gd name="connsiteY14" fmla="*/ 246460 h 597115"/>
                <a:gd name="connsiteX15" fmla="*/ 149755 w 585452"/>
                <a:gd name="connsiteY15" fmla="*/ 149526 h 597115"/>
                <a:gd name="connsiteX16" fmla="*/ 116189 w 585452"/>
                <a:gd name="connsiteY16" fmla="*/ 92809 h 597115"/>
                <a:gd name="connsiteX17" fmla="*/ 221535 w 585452"/>
                <a:gd name="connsiteY17" fmla="*/ 42795 h 597115"/>
                <a:gd name="connsiteX18" fmla="*/ 141493 w 585452"/>
                <a:gd name="connsiteY18" fmla="*/ 74247 h 597115"/>
                <a:gd name="connsiteX19" fmla="*/ 163182 w 585452"/>
                <a:gd name="connsiteY19" fmla="*/ 119621 h 597115"/>
                <a:gd name="connsiteX20" fmla="*/ 221535 w 585452"/>
                <a:gd name="connsiteY20" fmla="*/ 42795 h 597115"/>
                <a:gd name="connsiteX21" fmla="*/ 496052 w 585452"/>
                <a:gd name="connsiteY21" fmla="*/ 42574 h 597115"/>
                <a:gd name="connsiteX22" fmla="*/ 574240 w 585452"/>
                <a:gd name="connsiteY22" fmla="*/ 399614 h 597115"/>
                <a:gd name="connsiteX23" fmla="*/ 343397 w 585452"/>
                <a:gd name="connsiteY23" fmla="*/ 479027 h 597115"/>
                <a:gd name="connsiteX24" fmla="*/ 374382 w 585452"/>
                <a:gd name="connsiteY24" fmla="*/ 417147 h 597115"/>
                <a:gd name="connsiteX25" fmla="*/ 444100 w 585452"/>
                <a:gd name="connsiteY25" fmla="*/ 402708 h 597115"/>
                <a:gd name="connsiteX26" fmla="*/ 467856 w 585452"/>
                <a:gd name="connsiteY26" fmla="*/ 393426 h 597115"/>
                <a:gd name="connsiteX27" fmla="*/ 487480 w 585452"/>
                <a:gd name="connsiteY27" fmla="*/ 382597 h 597115"/>
                <a:gd name="connsiteX28" fmla="*/ 494194 w 585452"/>
                <a:gd name="connsiteY28" fmla="*/ 376925 h 597115"/>
                <a:gd name="connsiteX29" fmla="*/ 498842 w 585452"/>
                <a:gd name="connsiteY29" fmla="*/ 372284 h 597115"/>
                <a:gd name="connsiteX30" fmla="*/ 502457 w 585452"/>
                <a:gd name="connsiteY30" fmla="*/ 367127 h 597115"/>
                <a:gd name="connsiteX31" fmla="*/ 498325 w 585452"/>
                <a:gd name="connsiteY31" fmla="*/ 371768 h 597115"/>
                <a:gd name="connsiteX32" fmla="*/ 493161 w 585452"/>
                <a:gd name="connsiteY32" fmla="*/ 375894 h 597115"/>
                <a:gd name="connsiteX33" fmla="*/ 485931 w 585452"/>
                <a:gd name="connsiteY33" fmla="*/ 380535 h 597115"/>
                <a:gd name="connsiteX34" fmla="*/ 465790 w 585452"/>
                <a:gd name="connsiteY34" fmla="*/ 388785 h 597115"/>
                <a:gd name="connsiteX35" fmla="*/ 442035 w 585452"/>
                <a:gd name="connsiteY35" fmla="*/ 394973 h 597115"/>
                <a:gd name="connsiteX36" fmla="*/ 395556 w 585452"/>
                <a:gd name="connsiteY36" fmla="*/ 401677 h 597115"/>
                <a:gd name="connsiteX37" fmla="*/ 381612 w 585452"/>
                <a:gd name="connsiteY37" fmla="*/ 402193 h 597115"/>
                <a:gd name="connsiteX38" fmla="*/ 407950 w 585452"/>
                <a:gd name="connsiteY38" fmla="*/ 344954 h 597115"/>
                <a:gd name="connsiteX39" fmla="*/ 465274 w 585452"/>
                <a:gd name="connsiteY39" fmla="*/ 331031 h 597115"/>
                <a:gd name="connsiteX40" fmla="*/ 485931 w 585452"/>
                <a:gd name="connsiteY40" fmla="*/ 322780 h 597115"/>
                <a:gd name="connsiteX41" fmla="*/ 502973 w 585452"/>
                <a:gd name="connsiteY41" fmla="*/ 312982 h 597115"/>
                <a:gd name="connsiteX42" fmla="*/ 509170 w 585452"/>
                <a:gd name="connsiteY42" fmla="*/ 308341 h 597115"/>
                <a:gd name="connsiteX43" fmla="*/ 513302 w 585452"/>
                <a:gd name="connsiteY43" fmla="*/ 303700 h 597115"/>
                <a:gd name="connsiteX44" fmla="*/ 515884 w 585452"/>
                <a:gd name="connsiteY44" fmla="*/ 299575 h 597115"/>
                <a:gd name="connsiteX45" fmla="*/ 512785 w 585452"/>
                <a:gd name="connsiteY45" fmla="*/ 303700 h 597115"/>
                <a:gd name="connsiteX46" fmla="*/ 508137 w 585452"/>
                <a:gd name="connsiteY46" fmla="*/ 307310 h 597115"/>
                <a:gd name="connsiteX47" fmla="*/ 501940 w 585452"/>
                <a:gd name="connsiteY47" fmla="*/ 311435 h 597115"/>
                <a:gd name="connsiteX48" fmla="*/ 484382 w 585452"/>
                <a:gd name="connsiteY48" fmla="*/ 318655 h 597115"/>
                <a:gd name="connsiteX49" fmla="*/ 463208 w 585452"/>
                <a:gd name="connsiteY49" fmla="*/ 323811 h 597115"/>
                <a:gd name="connsiteX50" fmla="*/ 422927 w 585452"/>
                <a:gd name="connsiteY50" fmla="*/ 329484 h 597115"/>
                <a:gd name="connsiteX51" fmla="*/ 413631 w 585452"/>
                <a:gd name="connsiteY51" fmla="*/ 329999 h 597115"/>
                <a:gd name="connsiteX52" fmla="*/ 436870 w 585452"/>
                <a:gd name="connsiteY52" fmla="*/ 271729 h 597115"/>
                <a:gd name="connsiteX53" fmla="*/ 436870 w 585452"/>
                <a:gd name="connsiteY53" fmla="*/ 272760 h 597115"/>
                <a:gd name="connsiteX54" fmla="*/ 482832 w 585452"/>
                <a:gd name="connsiteY54" fmla="*/ 261931 h 597115"/>
                <a:gd name="connsiteX55" fmla="*/ 499358 w 585452"/>
                <a:gd name="connsiteY55" fmla="*/ 255743 h 597115"/>
                <a:gd name="connsiteX56" fmla="*/ 512269 w 585452"/>
                <a:gd name="connsiteY56" fmla="*/ 248008 h 597115"/>
                <a:gd name="connsiteX57" fmla="*/ 517433 w 585452"/>
                <a:gd name="connsiteY57" fmla="*/ 244398 h 597115"/>
                <a:gd name="connsiteX58" fmla="*/ 520532 w 585452"/>
                <a:gd name="connsiteY58" fmla="*/ 240789 h 597115"/>
                <a:gd name="connsiteX59" fmla="*/ 522597 w 585452"/>
                <a:gd name="connsiteY59" fmla="*/ 237695 h 597115"/>
                <a:gd name="connsiteX60" fmla="*/ 520015 w 585452"/>
                <a:gd name="connsiteY60" fmla="*/ 240789 h 597115"/>
                <a:gd name="connsiteX61" fmla="*/ 516400 w 585452"/>
                <a:gd name="connsiteY61" fmla="*/ 243367 h 597115"/>
                <a:gd name="connsiteX62" fmla="*/ 511752 w 585452"/>
                <a:gd name="connsiteY62" fmla="*/ 246461 h 597115"/>
                <a:gd name="connsiteX63" fmla="*/ 497809 w 585452"/>
                <a:gd name="connsiteY63" fmla="*/ 252133 h 597115"/>
                <a:gd name="connsiteX64" fmla="*/ 481800 w 585452"/>
                <a:gd name="connsiteY64" fmla="*/ 256259 h 597115"/>
                <a:gd name="connsiteX65" fmla="*/ 450297 w 585452"/>
                <a:gd name="connsiteY65" fmla="*/ 260900 h 597115"/>
                <a:gd name="connsiteX66" fmla="*/ 441002 w 585452"/>
                <a:gd name="connsiteY66" fmla="*/ 261415 h 597115"/>
                <a:gd name="connsiteX67" fmla="*/ 446682 w 585452"/>
                <a:gd name="connsiteY67" fmla="*/ 239242 h 597115"/>
                <a:gd name="connsiteX68" fmla="*/ 436354 w 585452"/>
                <a:gd name="connsiteY68" fmla="*/ 262962 h 597115"/>
                <a:gd name="connsiteX69" fmla="*/ 435837 w 585452"/>
                <a:gd name="connsiteY69" fmla="*/ 262962 h 597115"/>
                <a:gd name="connsiteX70" fmla="*/ 427058 w 585452"/>
                <a:gd name="connsiteY70" fmla="*/ 256774 h 597115"/>
                <a:gd name="connsiteX71" fmla="*/ 405368 w 585452"/>
                <a:gd name="connsiteY71" fmla="*/ 237695 h 597115"/>
                <a:gd name="connsiteX72" fmla="*/ 395040 w 585452"/>
                <a:gd name="connsiteY72" fmla="*/ 226866 h 597115"/>
                <a:gd name="connsiteX73" fmla="*/ 387293 w 585452"/>
                <a:gd name="connsiteY73" fmla="*/ 216037 h 597115"/>
                <a:gd name="connsiteX74" fmla="*/ 385227 w 585452"/>
                <a:gd name="connsiteY74" fmla="*/ 210880 h 597115"/>
                <a:gd name="connsiteX75" fmla="*/ 384195 w 585452"/>
                <a:gd name="connsiteY75" fmla="*/ 207270 h 597115"/>
                <a:gd name="connsiteX76" fmla="*/ 383678 w 585452"/>
                <a:gd name="connsiteY76" fmla="*/ 203661 h 597115"/>
                <a:gd name="connsiteX77" fmla="*/ 383678 w 585452"/>
                <a:gd name="connsiteY77" fmla="*/ 207270 h 597115"/>
                <a:gd name="connsiteX78" fmla="*/ 384195 w 585452"/>
                <a:gd name="connsiteY78" fmla="*/ 211396 h 597115"/>
                <a:gd name="connsiteX79" fmla="*/ 386260 w 585452"/>
                <a:gd name="connsiteY79" fmla="*/ 216552 h 597115"/>
                <a:gd name="connsiteX80" fmla="*/ 392457 w 585452"/>
                <a:gd name="connsiteY80" fmla="*/ 228413 h 597115"/>
                <a:gd name="connsiteX81" fmla="*/ 401753 w 585452"/>
                <a:gd name="connsiteY81" fmla="*/ 241304 h 597115"/>
                <a:gd name="connsiteX82" fmla="*/ 431190 w 585452"/>
                <a:gd name="connsiteY82" fmla="*/ 272244 h 597115"/>
                <a:gd name="connsiteX83" fmla="*/ 432222 w 585452"/>
                <a:gd name="connsiteY83" fmla="*/ 270697 h 597115"/>
                <a:gd name="connsiteX84" fmla="*/ 400720 w 585452"/>
                <a:gd name="connsiteY84" fmla="*/ 336187 h 597115"/>
                <a:gd name="connsiteX85" fmla="*/ 389875 w 585452"/>
                <a:gd name="connsiteY85" fmla="*/ 327937 h 597115"/>
                <a:gd name="connsiteX86" fmla="*/ 362505 w 585452"/>
                <a:gd name="connsiteY86" fmla="*/ 304732 h 597115"/>
                <a:gd name="connsiteX87" fmla="*/ 349594 w 585452"/>
                <a:gd name="connsiteY87" fmla="*/ 290808 h 597115"/>
                <a:gd name="connsiteX88" fmla="*/ 340298 w 585452"/>
                <a:gd name="connsiteY88" fmla="*/ 276885 h 597115"/>
                <a:gd name="connsiteX89" fmla="*/ 337200 w 585452"/>
                <a:gd name="connsiteY89" fmla="*/ 271213 h 597115"/>
                <a:gd name="connsiteX90" fmla="*/ 336167 w 585452"/>
                <a:gd name="connsiteY90" fmla="*/ 266056 h 597115"/>
                <a:gd name="connsiteX91" fmla="*/ 335134 w 585452"/>
                <a:gd name="connsiteY91" fmla="*/ 261415 h 597115"/>
                <a:gd name="connsiteX92" fmla="*/ 335650 w 585452"/>
                <a:gd name="connsiteY92" fmla="*/ 266056 h 597115"/>
                <a:gd name="connsiteX93" fmla="*/ 336167 w 585452"/>
                <a:gd name="connsiteY93" fmla="*/ 271213 h 597115"/>
                <a:gd name="connsiteX94" fmla="*/ 338232 w 585452"/>
                <a:gd name="connsiteY94" fmla="*/ 277917 h 597115"/>
                <a:gd name="connsiteX95" fmla="*/ 346495 w 585452"/>
                <a:gd name="connsiteY95" fmla="*/ 292871 h 597115"/>
                <a:gd name="connsiteX96" fmla="*/ 357857 w 585452"/>
                <a:gd name="connsiteY96" fmla="*/ 308857 h 597115"/>
                <a:gd name="connsiteX97" fmla="*/ 395040 w 585452"/>
                <a:gd name="connsiteY97" fmla="*/ 347532 h 597115"/>
                <a:gd name="connsiteX98" fmla="*/ 365603 w 585452"/>
                <a:gd name="connsiteY98" fmla="*/ 402708 h 597115"/>
                <a:gd name="connsiteX99" fmla="*/ 350627 w 585452"/>
                <a:gd name="connsiteY99" fmla="*/ 391364 h 597115"/>
                <a:gd name="connsiteX100" fmla="*/ 314993 w 585452"/>
                <a:gd name="connsiteY100" fmla="*/ 360939 h 597115"/>
                <a:gd name="connsiteX101" fmla="*/ 298467 w 585452"/>
                <a:gd name="connsiteY101" fmla="*/ 342375 h 597115"/>
                <a:gd name="connsiteX102" fmla="*/ 286073 w 585452"/>
                <a:gd name="connsiteY102" fmla="*/ 324843 h 597115"/>
                <a:gd name="connsiteX103" fmla="*/ 282458 w 585452"/>
                <a:gd name="connsiteY103" fmla="*/ 317108 h 597115"/>
                <a:gd name="connsiteX104" fmla="*/ 280392 w 585452"/>
                <a:gd name="connsiteY104" fmla="*/ 310404 h 597115"/>
                <a:gd name="connsiteX105" fmla="*/ 279360 w 585452"/>
                <a:gd name="connsiteY105" fmla="*/ 304732 h 597115"/>
                <a:gd name="connsiteX106" fmla="*/ 279360 w 585452"/>
                <a:gd name="connsiteY106" fmla="*/ 310404 h 597115"/>
                <a:gd name="connsiteX107" fmla="*/ 280909 w 585452"/>
                <a:gd name="connsiteY107" fmla="*/ 317108 h 597115"/>
                <a:gd name="connsiteX108" fmla="*/ 283491 w 585452"/>
                <a:gd name="connsiteY108" fmla="*/ 325874 h 597115"/>
                <a:gd name="connsiteX109" fmla="*/ 293820 w 585452"/>
                <a:gd name="connsiteY109" fmla="*/ 345469 h 597115"/>
                <a:gd name="connsiteX110" fmla="*/ 309312 w 585452"/>
                <a:gd name="connsiteY110" fmla="*/ 366096 h 597115"/>
                <a:gd name="connsiteX111" fmla="*/ 357340 w 585452"/>
                <a:gd name="connsiteY111" fmla="*/ 416631 h 597115"/>
                <a:gd name="connsiteX112" fmla="*/ 251472 w 585452"/>
                <a:gd name="connsiteY112" fmla="*/ 597115 h 597115"/>
                <a:gd name="connsiteX113" fmla="*/ 194665 w 585452"/>
                <a:gd name="connsiteY113" fmla="*/ 585770 h 597115"/>
                <a:gd name="connsiteX114" fmla="*/ 306730 w 585452"/>
                <a:gd name="connsiteY114" fmla="*/ 460979 h 597115"/>
                <a:gd name="connsiteX115" fmla="*/ 242693 w 585452"/>
                <a:gd name="connsiteY115" fmla="*/ 256774 h 597115"/>
                <a:gd name="connsiteX116" fmla="*/ 491612 w 585452"/>
                <a:gd name="connsiteY116" fmla="*/ 43804 h 597115"/>
                <a:gd name="connsiteX117" fmla="*/ 496052 w 585452"/>
                <a:gd name="connsiteY117" fmla="*/ 42574 h 597115"/>
                <a:gd name="connsiteX118" fmla="*/ 260265 w 585452"/>
                <a:gd name="connsiteY118" fmla="*/ 0 h 597115"/>
                <a:gd name="connsiteX119" fmla="*/ 428611 w 585452"/>
                <a:gd name="connsiteY119" fmla="*/ 62389 h 597115"/>
                <a:gd name="connsiteX120" fmla="*/ 405890 w 585452"/>
                <a:gd name="connsiteY120" fmla="*/ 75279 h 597115"/>
                <a:gd name="connsiteX121" fmla="*/ 364578 w 585452"/>
                <a:gd name="connsiteY121" fmla="*/ 99512 h 597115"/>
                <a:gd name="connsiteX122" fmla="*/ 374906 w 585452"/>
                <a:gd name="connsiteY122" fmla="*/ 71154 h 597115"/>
                <a:gd name="connsiteX123" fmla="*/ 299512 w 585452"/>
                <a:gd name="connsiteY123" fmla="*/ 42795 h 597115"/>
                <a:gd name="connsiteX124" fmla="*/ 351151 w 585452"/>
                <a:gd name="connsiteY124" fmla="*/ 108278 h 597115"/>
                <a:gd name="connsiteX125" fmla="*/ 326364 w 585452"/>
                <a:gd name="connsiteY125" fmla="*/ 124777 h 597115"/>
                <a:gd name="connsiteX126" fmla="*/ 260265 w 585452"/>
                <a:gd name="connsiteY126" fmla="*/ 48983 h 597115"/>
                <a:gd name="connsiteX127" fmla="*/ 185387 w 585452"/>
                <a:gd name="connsiteY127" fmla="*/ 141792 h 597115"/>
                <a:gd name="connsiteX128" fmla="*/ 257683 w 585452"/>
                <a:gd name="connsiteY128" fmla="*/ 166026 h 597115"/>
                <a:gd name="connsiteX129" fmla="*/ 276790 w 585452"/>
                <a:gd name="connsiteY129" fmla="*/ 164479 h 597115"/>
                <a:gd name="connsiteX130" fmla="*/ 248904 w 585452"/>
                <a:gd name="connsiteY130" fmla="*/ 194900 h 597115"/>
                <a:gd name="connsiteX131" fmla="*/ 174026 w 585452"/>
                <a:gd name="connsiteY131" fmla="*/ 169635 h 597115"/>
                <a:gd name="connsiteX132" fmla="*/ 160083 w 585452"/>
                <a:gd name="connsiteY132" fmla="*/ 254710 h 597115"/>
                <a:gd name="connsiteX133" fmla="*/ 160600 w 585452"/>
                <a:gd name="connsiteY133" fmla="*/ 261929 h 597115"/>
                <a:gd name="connsiteX134" fmla="*/ 207593 w 585452"/>
                <a:gd name="connsiteY134" fmla="*/ 277397 h 597115"/>
                <a:gd name="connsiteX135" fmla="*/ 203461 w 585452"/>
                <a:gd name="connsiteY135" fmla="*/ 303177 h 597115"/>
                <a:gd name="connsiteX136" fmla="*/ 162665 w 585452"/>
                <a:gd name="connsiteY136" fmla="*/ 291318 h 597115"/>
                <a:gd name="connsiteX137" fmla="*/ 201912 w 585452"/>
                <a:gd name="connsiteY137" fmla="*/ 398049 h 597115"/>
                <a:gd name="connsiteX138" fmla="*/ 218437 w 585452"/>
                <a:gd name="connsiteY138" fmla="*/ 401143 h 597115"/>
                <a:gd name="connsiteX139" fmla="*/ 233929 w 585452"/>
                <a:gd name="connsiteY139" fmla="*/ 430017 h 597115"/>
                <a:gd name="connsiteX140" fmla="*/ 226183 w 585452"/>
                <a:gd name="connsiteY140" fmla="*/ 429501 h 597115"/>
                <a:gd name="connsiteX141" fmla="*/ 248904 w 585452"/>
                <a:gd name="connsiteY141" fmla="*/ 451156 h 597115"/>
                <a:gd name="connsiteX142" fmla="*/ 260782 w 585452"/>
                <a:gd name="connsiteY142" fmla="*/ 465078 h 597115"/>
                <a:gd name="connsiteX143" fmla="*/ 221019 w 585452"/>
                <a:gd name="connsiteY143" fmla="*/ 516123 h 597115"/>
                <a:gd name="connsiteX144" fmla="*/ 0 w 585452"/>
                <a:gd name="connsiteY144" fmla="*/ 259866 h 597115"/>
                <a:gd name="connsiteX145" fmla="*/ 2582 w 585452"/>
                <a:gd name="connsiteY145" fmla="*/ 225320 h 597115"/>
                <a:gd name="connsiteX146" fmla="*/ 23238 w 585452"/>
                <a:gd name="connsiteY146" fmla="*/ 153651 h 597115"/>
                <a:gd name="connsiteX147" fmla="*/ 40795 w 585452"/>
                <a:gd name="connsiteY147" fmla="*/ 121168 h 597115"/>
                <a:gd name="connsiteX148" fmla="*/ 48541 w 585452"/>
                <a:gd name="connsiteY148" fmla="*/ 109824 h 597115"/>
                <a:gd name="connsiteX149" fmla="*/ 108444 w 585452"/>
                <a:gd name="connsiteY149" fmla="*/ 49498 h 597115"/>
                <a:gd name="connsiteX150" fmla="*/ 108444 w 585452"/>
                <a:gd name="connsiteY150" fmla="*/ 46405 h 597115"/>
                <a:gd name="connsiteX151" fmla="*/ 112058 w 585452"/>
                <a:gd name="connsiteY151" fmla="*/ 46405 h 597115"/>
                <a:gd name="connsiteX152" fmla="*/ 260265 w 585452"/>
                <a:gd name="connsiteY152" fmla="*/ 0 h 597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585452" h="597115">
                  <a:moveTo>
                    <a:pt x="54222" y="339785"/>
                  </a:moveTo>
                  <a:cubicBezTo>
                    <a:pt x="83140" y="413517"/>
                    <a:pt x="150788" y="468172"/>
                    <a:pt x="231863" y="478484"/>
                  </a:cubicBezTo>
                  <a:cubicBezTo>
                    <a:pt x="233412" y="477968"/>
                    <a:pt x="234962" y="476937"/>
                    <a:pt x="236511" y="476421"/>
                  </a:cubicBezTo>
                  <a:cubicBezTo>
                    <a:pt x="234445" y="475906"/>
                    <a:pt x="232380" y="474874"/>
                    <a:pt x="230314" y="474359"/>
                  </a:cubicBezTo>
                  <a:cubicBezTo>
                    <a:pt x="212240" y="458891"/>
                    <a:pt x="196232" y="440844"/>
                    <a:pt x="182289" y="420736"/>
                  </a:cubicBezTo>
                  <a:cubicBezTo>
                    <a:pt x="131165" y="406299"/>
                    <a:pt x="86755" y="377425"/>
                    <a:pt x="54222" y="339785"/>
                  </a:cubicBezTo>
                  <a:close/>
                  <a:moveTo>
                    <a:pt x="47508" y="201087"/>
                  </a:moveTo>
                  <a:cubicBezTo>
                    <a:pt x="42344" y="220164"/>
                    <a:pt x="39246" y="239757"/>
                    <a:pt x="39246" y="259866"/>
                  </a:cubicBezTo>
                  <a:cubicBezTo>
                    <a:pt x="39246" y="260382"/>
                    <a:pt x="39246" y="260897"/>
                    <a:pt x="39246" y="260897"/>
                  </a:cubicBezTo>
                  <a:cubicBezTo>
                    <a:pt x="59386" y="316067"/>
                    <a:pt x="103796" y="360410"/>
                    <a:pt x="161116" y="384643"/>
                  </a:cubicBezTo>
                  <a:cubicBezTo>
                    <a:pt x="145108" y="352160"/>
                    <a:pt x="134780" y="315552"/>
                    <a:pt x="131681" y="276881"/>
                  </a:cubicBezTo>
                  <a:cubicBezTo>
                    <a:pt x="97599" y="258319"/>
                    <a:pt x="68681" y="232023"/>
                    <a:pt x="47508" y="201087"/>
                  </a:cubicBezTo>
                  <a:close/>
                  <a:moveTo>
                    <a:pt x="116189" y="92809"/>
                  </a:moveTo>
                  <a:cubicBezTo>
                    <a:pt x="91402" y="113949"/>
                    <a:pt x="72296" y="140245"/>
                    <a:pt x="58869" y="169635"/>
                  </a:cubicBezTo>
                  <a:cubicBezTo>
                    <a:pt x="75394" y="200571"/>
                    <a:pt x="100698" y="226867"/>
                    <a:pt x="131165" y="246460"/>
                  </a:cubicBezTo>
                  <a:cubicBezTo>
                    <a:pt x="132198" y="212430"/>
                    <a:pt x="138911" y="179431"/>
                    <a:pt x="149755" y="149526"/>
                  </a:cubicBezTo>
                  <a:cubicBezTo>
                    <a:pt x="134780" y="133542"/>
                    <a:pt x="122903" y="114465"/>
                    <a:pt x="116189" y="92809"/>
                  </a:cubicBezTo>
                  <a:close/>
                  <a:moveTo>
                    <a:pt x="221535" y="42795"/>
                  </a:moveTo>
                  <a:cubicBezTo>
                    <a:pt x="192100" y="47951"/>
                    <a:pt x="165247" y="58779"/>
                    <a:pt x="141493" y="74247"/>
                  </a:cubicBezTo>
                  <a:cubicBezTo>
                    <a:pt x="145108" y="91263"/>
                    <a:pt x="152854" y="106731"/>
                    <a:pt x="163182" y="119621"/>
                  </a:cubicBezTo>
                  <a:cubicBezTo>
                    <a:pt x="178157" y="90231"/>
                    <a:pt x="197781" y="64451"/>
                    <a:pt x="221535" y="42795"/>
                  </a:cubicBezTo>
                  <a:close/>
                  <a:moveTo>
                    <a:pt x="496052" y="42574"/>
                  </a:moveTo>
                  <a:cubicBezTo>
                    <a:pt x="518886" y="70288"/>
                    <a:pt x="618524" y="296739"/>
                    <a:pt x="574240" y="399614"/>
                  </a:cubicBezTo>
                  <a:cubicBezTo>
                    <a:pt x="527245" y="507905"/>
                    <a:pt x="411049" y="503264"/>
                    <a:pt x="343397" y="479027"/>
                  </a:cubicBezTo>
                  <a:cubicBezTo>
                    <a:pt x="350110" y="460979"/>
                    <a:pt x="365603" y="438805"/>
                    <a:pt x="374382" y="417147"/>
                  </a:cubicBezTo>
                  <a:cubicBezTo>
                    <a:pt x="382645" y="415600"/>
                    <a:pt x="415697" y="411990"/>
                    <a:pt x="444100" y="402708"/>
                  </a:cubicBezTo>
                  <a:cubicBezTo>
                    <a:pt x="452363" y="400130"/>
                    <a:pt x="460626" y="397036"/>
                    <a:pt x="467856" y="393426"/>
                  </a:cubicBezTo>
                  <a:cubicBezTo>
                    <a:pt x="475086" y="390332"/>
                    <a:pt x="482316" y="386723"/>
                    <a:pt x="487480" y="382597"/>
                  </a:cubicBezTo>
                  <a:cubicBezTo>
                    <a:pt x="490062" y="381050"/>
                    <a:pt x="492645" y="378988"/>
                    <a:pt x="494194" y="376925"/>
                  </a:cubicBezTo>
                  <a:cubicBezTo>
                    <a:pt x="496260" y="375378"/>
                    <a:pt x="498325" y="373831"/>
                    <a:pt x="498842" y="372284"/>
                  </a:cubicBezTo>
                  <a:cubicBezTo>
                    <a:pt x="500907" y="368674"/>
                    <a:pt x="502457" y="367127"/>
                    <a:pt x="502457" y="367127"/>
                  </a:cubicBezTo>
                  <a:cubicBezTo>
                    <a:pt x="502457" y="367127"/>
                    <a:pt x="500907" y="368674"/>
                    <a:pt x="498325" y="371768"/>
                  </a:cubicBezTo>
                  <a:cubicBezTo>
                    <a:pt x="497292" y="373315"/>
                    <a:pt x="495227" y="374347"/>
                    <a:pt x="493161" y="375894"/>
                  </a:cubicBezTo>
                  <a:cubicBezTo>
                    <a:pt x="491612" y="377441"/>
                    <a:pt x="489030" y="378988"/>
                    <a:pt x="485931" y="380535"/>
                  </a:cubicBezTo>
                  <a:cubicBezTo>
                    <a:pt x="480767" y="383629"/>
                    <a:pt x="473537" y="386207"/>
                    <a:pt x="465790" y="388785"/>
                  </a:cubicBezTo>
                  <a:cubicBezTo>
                    <a:pt x="458560" y="391364"/>
                    <a:pt x="450297" y="393426"/>
                    <a:pt x="442035" y="394973"/>
                  </a:cubicBezTo>
                  <a:cubicBezTo>
                    <a:pt x="424992" y="398583"/>
                    <a:pt x="407950" y="400130"/>
                    <a:pt x="395556" y="401677"/>
                  </a:cubicBezTo>
                  <a:cubicBezTo>
                    <a:pt x="391425" y="401677"/>
                    <a:pt x="384711" y="402193"/>
                    <a:pt x="381612" y="402193"/>
                  </a:cubicBezTo>
                  <a:cubicBezTo>
                    <a:pt x="389359" y="383629"/>
                    <a:pt x="400204" y="364033"/>
                    <a:pt x="407950" y="344954"/>
                  </a:cubicBezTo>
                  <a:cubicBezTo>
                    <a:pt x="414664" y="343407"/>
                    <a:pt x="440485" y="338766"/>
                    <a:pt x="465274" y="331031"/>
                  </a:cubicBezTo>
                  <a:cubicBezTo>
                    <a:pt x="472504" y="328452"/>
                    <a:pt x="479734" y="325874"/>
                    <a:pt x="485931" y="322780"/>
                  </a:cubicBezTo>
                  <a:cubicBezTo>
                    <a:pt x="492645" y="319686"/>
                    <a:pt x="498325" y="316592"/>
                    <a:pt x="502973" y="312982"/>
                  </a:cubicBezTo>
                  <a:cubicBezTo>
                    <a:pt x="505555" y="311435"/>
                    <a:pt x="507621" y="309888"/>
                    <a:pt x="509170" y="308341"/>
                  </a:cubicBezTo>
                  <a:cubicBezTo>
                    <a:pt x="510720" y="306794"/>
                    <a:pt x="512269" y="305247"/>
                    <a:pt x="513302" y="303700"/>
                  </a:cubicBezTo>
                  <a:cubicBezTo>
                    <a:pt x="514851" y="301122"/>
                    <a:pt x="515884" y="299575"/>
                    <a:pt x="515884" y="299575"/>
                  </a:cubicBezTo>
                  <a:cubicBezTo>
                    <a:pt x="515884" y="299575"/>
                    <a:pt x="514851" y="301122"/>
                    <a:pt x="512785" y="303700"/>
                  </a:cubicBezTo>
                  <a:cubicBezTo>
                    <a:pt x="511752" y="304732"/>
                    <a:pt x="510203" y="305763"/>
                    <a:pt x="508137" y="307310"/>
                  </a:cubicBezTo>
                  <a:cubicBezTo>
                    <a:pt x="506588" y="308857"/>
                    <a:pt x="504522" y="309888"/>
                    <a:pt x="501940" y="311435"/>
                  </a:cubicBezTo>
                  <a:cubicBezTo>
                    <a:pt x="497292" y="314014"/>
                    <a:pt x="491095" y="316592"/>
                    <a:pt x="484382" y="318655"/>
                  </a:cubicBezTo>
                  <a:cubicBezTo>
                    <a:pt x="477668" y="320717"/>
                    <a:pt x="470438" y="322264"/>
                    <a:pt x="463208" y="323811"/>
                  </a:cubicBezTo>
                  <a:cubicBezTo>
                    <a:pt x="448748" y="326905"/>
                    <a:pt x="433772" y="328452"/>
                    <a:pt x="422927" y="329484"/>
                  </a:cubicBezTo>
                  <a:cubicBezTo>
                    <a:pt x="419312" y="329999"/>
                    <a:pt x="416213" y="329999"/>
                    <a:pt x="413631" y="329999"/>
                  </a:cubicBezTo>
                  <a:cubicBezTo>
                    <a:pt x="421894" y="309373"/>
                    <a:pt x="429640" y="289261"/>
                    <a:pt x="436870" y="271729"/>
                  </a:cubicBezTo>
                  <a:lnTo>
                    <a:pt x="436870" y="272760"/>
                  </a:lnTo>
                  <a:cubicBezTo>
                    <a:pt x="436870" y="272760"/>
                    <a:pt x="460626" y="269150"/>
                    <a:pt x="482832" y="261931"/>
                  </a:cubicBezTo>
                  <a:cubicBezTo>
                    <a:pt x="488513" y="259868"/>
                    <a:pt x="494194" y="257806"/>
                    <a:pt x="499358" y="255743"/>
                  </a:cubicBezTo>
                  <a:cubicBezTo>
                    <a:pt x="504522" y="253165"/>
                    <a:pt x="509170" y="250586"/>
                    <a:pt x="512269" y="248008"/>
                  </a:cubicBezTo>
                  <a:cubicBezTo>
                    <a:pt x="514335" y="246977"/>
                    <a:pt x="515884" y="245430"/>
                    <a:pt x="517433" y="244398"/>
                  </a:cubicBezTo>
                  <a:cubicBezTo>
                    <a:pt x="518466" y="242851"/>
                    <a:pt x="519499" y="241820"/>
                    <a:pt x="520532" y="240789"/>
                  </a:cubicBezTo>
                  <a:cubicBezTo>
                    <a:pt x="521565" y="238726"/>
                    <a:pt x="522597" y="237695"/>
                    <a:pt x="522597" y="237695"/>
                  </a:cubicBezTo>
                  <a:cubicBezTo>
                    <a:pt x="522597" y="237695"/>
                    <a:pt x="521565" y="238726"/>
                    <a:pt x="520015" y="240789"/>
                  </a:cubicBezTo>
                  <a:cubicBezTo>
                    <a:pt x="519499" y="241820"/>
                    <a:pt x="517950" y="242336"/>
                    <a:pt x="516400" y="243367"/>
                  </a:cubicBezTo>
                  <a:cubicBezTo>
                    <a:pt x="515367" y="244398"/>
                    <a:pt x="513302" y="245430"/>
                    <a:pt x="511752" y="246461"/>
                  </a:cubicBezTo>
                  <a:cubicBezTo>
                    <a:pt x="507621" y="248524"/>
                    <a:pt x="502973" y="250586"/>
                    <a:pt x="497809" y="252133"/>
                  </a:cubicBezTo>
                  <a:cubicBezTo>
                    <a:pt x="492645" y="253680"/>
                    <a:pt x="487480" y="255227"/>
                    <a:pt x="481800" y="256259"/>
                  </a:cubicBezTo>
                  <a:cubicBezTo>
                    <a:pt x="470438" y="258837"/>
                    <a:pt x="459077" y="259868"/>
                    <a:pt x="450297" y="260900"/>
                  </a:cubicBezTo>
                  <a:cubicBezTo>
                    <a:pt x="446682" y="260900"/>
                    <a:pt x="443584" y="261415"/>
                    <a:pt x="441002" y="261415"/>
                  </a:cubicBezTo>
                  <a:cubicBezTo>
                    <a:pt x="467340" y="194894"/>
                    <a:pt x="479734" y="162407"/>
                    <a:pt x="446682" y="239242"/>
                  </a:cubicBezTo>
                  <a:cubicBezTo>
                    <a:pt x="443067" y="246977"/>
                    <a:pt x="436354" y="262962"/>
                    <a:pt x="436354" y="262962"/>
                  </a:cubicBezTo>
                  <a:cubicBezTo>
                    <a:pt x="435837" y="262962"/>
                    <a:pt x="435837" y="262962"/>
                    <a:pt x="435837" y="262962"/>
                  </a:cubicBezTo>
                  <a:cubicBezTo>
                    <a:pt x="434288" y="261931"/>
                    <a:pt x="431190" y="259868"/>
                    <a:pt x="427058" y="256774"/>
                  </a:cubicBezTo>
                  <a:cubicBezTo>
                    <a:pt x="420861" y="251618"/>
                    <a:pt x="413115" y="245430"/>
                    <a:pt x="405368" y="237695"/>
                  </a:cubicBezTo>
                  <a:cubicBezTo>
                    <a:pt x="401753" y="234085"/>
                    <a:pt x="398138" y="230475"/>
                    <a:pt x="395040" y="226866"/>
                  </a:cubicBezTo>
                  <a:cubicBezTo>
                    <a:pt x="391941" y="222740"/>
                    <a:pt x="389359" y="219131"/>
                    <a:pt x="387293" y="216037"/>
                  </a:cubicBezTo>
                  <a:cubicBezTo>
                    <a:pt x="386777" y="213974"/>
                    <a:pt x="385744" y="212427"/>
                    <a:pt x="385227" y="210880"/>
                  </a:cubicBezTo>
                  <a:cubicBezTo>
                    <a:pt x="384711" y="209333"/>
                    <a:pt x="384195" y="208302"/>
                    <a:pt x="384195" y="207270"/>
                  </a:cubicBezTo>
                  <a:cubicBezTo>
                    <a:pt x="383678" y="204692"/>
                    <a:pt x="383678" y="203661"/>
                    <a:pt x="383678" y="203661"/>
                  </a:cubicBezTo>
                  <a:cubicBezTo>
                    <a:pt x="383678" y="203661"/>
                    <a:pt x="383678" y="204692"/>
                    <a:pt x="383678" y="207270"/>
                  </a:cubicBezTo>
                  <a:cubicBezTo>
                    <a:pt x="383678" y="208302"/>
                    <a:pt x="384195" y="209849"/>
                    <a:pt x="384195" y="211396"/>
                  </a:cubicBezTo>
                  <a:cubicBezTo>
                    <a:pt x="384711" y="212943"/>
                    <a:pt x="385227" y="214490"/>
                    <a:pt x="386260" y="216552"/>
                  </a:cubicBezTo>
                  <a:cubicBezTo>
                    <a:pt x="387293" y="220162"/>
                    <a:pt x="389875" y="224287"/>
                    <a:pt x="392457" y="228413"/>
                  </a:cubicBezTo>
                  <a:cubicBezTo>
                    <a:pt x="395040" y="232538"/>
                    <a:pt x="398138" y="237179"/>
                    <a:pt x="401753" y="241304"/>
                  </a:cubicBezTo>
                  <a:cubicBezTo>
                    <a:pt x="415180" y="257806"/>
                    <a:pt x="431190" y="272244"/>
                    <a:pt x="431190" y="272244"/>
                  </a:cubicBezTo>
                  <a:lnTo>
                    <a:pt x="432222" y="270697"/>
                  </a:lnTo>
                  <a:cubicBezTo>
                    <a:pt x="421894" y="293387"/>
                    <a:pt x="411565" y="315561"/>
                    <a:pt x="400720" y="336187"/>
                  </a:cubicBezTo>
                  <a:cubicBezTo>
                    <a:pt x="398655" y="334640"/>
                    <a:pt x="394523" y="332062"/>
                    <a:pt x="389875" y="327937"/>
                  </a:cubicBezTo>
                  <a:cubicBezTo>
                    <a:pt x="382129" y="322264"/>
                    <a:pt x="371800" y="314014"/>
                    <a:pt x="362505" y="304732"/>
                  </a:cubicBezTo>
                  <a:cubicBezTo>
                    <a:pt x="357857" y="300091"/>
                    <a:pt x="353725" y="295449"/>
                    <a:pt x="349594" y="290808"/>
                  </a:cubicBezTo>
                  <a:cubicBezTo>
                    <a:pt x="345979" y="286167"/>
                    <a:pt x="342364" y="281526"/>
                    <a:pt x="340298" y="276885"/>
                  </a:cubicBezTo>
                  <a:cubicBezTo>
                    <a:pt x="338749" y="274823"/>
                    <a:pt x="337716" y="272760"/>
                    <a:pt x="337200" y="271213"/>
                  </a:cubicBezTo>
                  <a:cubicBezTo>
                    <a:pt x="336683" y="269150"/>
                    <a:pt x="336167" y="267603"/>
                    <a:pt x="336167" y="266056"/>
                  </a:cubicBezTo>
                  <a:cubicBezTo>
                    <a:pt x="335650" y="263478"/>
                    <a:pt x="335134" y="261415"/>
                    <a:pt x="335134" y="261415"/>
                  </a:cubicBezTo>
                  <a:cubicBezTo>
                    <a:pt x="335134" y="261415"/>
                    <a:pt x="335134" y="263478"/>
                    <a:pt x="335650" y="266056"/>
                  </a:cubicBezTo>
                  <a:cubicBezTo>
                    <a:pt x="335134" y="267603"/>
                    <a:pt x="336167" y="269150"/>
                    <a:pt x="336167" y="271213"/>
                  </a:cubicBezTo>
                  <a:cubicBezTo>
                    <a:pt x="336683" y="273276"/>
                    <a:pt x="337716" y="275338"/>
                    <a:pt x="338232" y="277917"/>
                  </a:cubicBezTo>
                  <a:cubicBezTo>
                    <a:pt x="340298" y="282558"/>
                    <a:pt x="342880" y="287714"/>
                    <a:pt x="346495" y="292871"/>
                  </a:cubicBezTo>
                  <a:cubicBezTo>
                    <a:pt x="349594" y="298544"/>
                    <a:pt x="353725" y="303700"/>
                    <a:pt x="357857" y="308857"/>
                  </a:cubicBezTo>
                  <a:cubicBezTo>
                    <a:pt x="374899" y="329484"/>
                    <a:pt x="395040" y="347532"/>
                    <a:pt x="395040" y="347532"/>
                  </a:cubicBezTo>
                  <a:cubicBezTo>
                    <a:pt x="385227" y="366612"/>
                    <a:pt x="375415" y="385176"/>
                    <a:pt x="365603" y="402708"/>
                  </a:cubicBezTo>
                  <a:cubicBezTo>
                    <a:pt x="362505" y="400646"/>
                    <a:pt x="357340" y="397036"/>
                    <a:pt x="350627" y="391364"/>
                  </a:cubicBezTo>
                  <a:cubicBezTo>
                    <a:pt x="340815" y="383629"/>
                    <a:pt x="327387" y="372800"/>
                    <a:pt x="314993" y="360939"/>
                  </a:cubicBezTo>
                  <a:cubicBezTo>
                    <a:pt x="309312" y="354751"/>
                    <a:pt x="303115" y="348563"/>
                    <a:pt x="298467" y="342375"/>
                  </a:cubicBezTo>
                  <a:cubicBezTo>
                    <a:pt x="293303" y="336187"/>
                    <a:pt x="288655" y="330515"/>
                    <a:pt x="286073" y="324843"/>
                  </a:cubicBezTo>
                  <a:cubicBezTo>
                    <a:pt x="284524" y="321749"/>
                    <a:pt x="282975" y="319170"/>
                    <a:pt x="282458" y="317108"/>
                  </a:cubicBezTo>
                  <a:cubicBezTo>
                    <a:pt x="281425" y="314529"/>
                    <a:pt x="280392" y="312467"/>
                    <a:pt x="280392" y="310404"/>
                  </a:cubicBezTo>
                  <a:cubicBezTo>
                    <a:pt x="279876" y="306794"/>
                    <a:pt x="279360" y="304732"/>
                    <a:pt x="279360" y="304732"/>
                  </a:cubicBezTo>
                  <a:cubicBezTo>
                    <a:pt x="279360" y="304732"/>
                    <a:pt x="279360" y="306794"/>
                    <a:pt x="279360" y="310404"/>
                  </a:cubicBezTo>
                  <a:cubicBezTo>
                    <a:pt x="279360" y="312467"/>
                    <a:pt x="280392" y="314529"/>
                    <a:pt x="280909" y="317108"/>
                  </a:cubicBezTo>
                  <a:cubicBezTo>
                    <a:pt x="281425" y="320202"/>
                    <a:pt x="282458" y="322780"/>
                    <a:pt x="283491" y="325874"/>
                  </a:cubicBezTo>
                  <a:cubicBezTo>
                    <a:pt x="286073" y="332062"/>
                    <a:pt x="289688" y="338766"/>
                    <a:pt x="293820" y="345469"/>
                  </a:cubicBezTo>
                  <a:cubicBezTo>
                    <a:pt x="298467" y="352689"/>
                    <a:pt x="303632" y="359392"/>
                    <a:pt x="309312" y="366096"/>
                  </a:cubicBezTo>
                  <a:cubicBezTo>
                    <a:pt x="331002" y="393426"/>
                    <a:pt x="356824" y="416631"/>
                    <a:pt x="357340" y="416631"/>
                  </a:cubicBezTo>
                  <a:cubicBezTo>
                    <a:pt x="347528" y="433648"/>
                    <a:pt x="251472" y="597115"/>
                    <a:pt x="251472" y="597115"/>
                  </a:cubicBezTo>
                  <a:lnTo>
                    <a:pt x="194665" y="585770"/>
                  </a:lnTo>
                  <a:cubicBezTo>
                    <a:pt x="202412" y="577004"/>
                    <a:pt x="206027" y="607944"/>
                    <a:pt x="306730" y="460979"/>
                  </a:cubicBezTo>
                  <a:cubicBezTo>
                    <a:pt x="254571" y="423851"/>
                    <a:pt x="203445" y="347016"/>
                    <a:pt x="242693" y="256774"/>
                  </a:cubicBezTo>
                  <a:cubicBezTo>
                    <a:pt x="293303" y="139202"/>
                    <a:pt x="495743" y="85057"/>
                    <a:pt x="491612" y="43804"/>
                  </a:cubicBezTo>
                  <a:cubicBezTo>
                    <a:pt x="491095" y="38712"/>
                    <a:pt x="492790" y="38615"/>
                    <a:pt x="496052" y="42574"/>
                  </a:cubicBezTo>
                  <a:close/>
                  <a:moveTo>
                    <a:pt x="260265" y="0"/>
                  </a:moveTo>
                  <a:cubicBezTo>
                    <a:pt x="324299" y="0"/>
                    <a:pt x="383168" y="23718"/>
                    <a:pt x="428611" y="62389"/>
                  </a:cubicBezTo>
                  <a:cubicBezTo>
                    <a:pt x="420865" y="66513"/>
                    <a:pt x="413119" y="71154"/>
                    <a:pt x="405890" y="75279"/>
                  </a:cubicBezTo>
                  <a:cubicBezTo>
                    <a:pt x="392980" y="83013"/>
                    <a:pt x="379037" y="91263"/>
                    <a:pt x="364578" y="99512"/>
                  </a:cubicBezTo>
                  <a:cubicBezTo>
                    <a:pt x="369225" y="90747"/>
                    <a:pt x="372840" y="81466"/>
                    <a:pt x="374906" y="71154"/>
                  </a:cubicBezTo>
                  <a:cubicBezTo>
                    <a:pt x="352184" y="57748"/>
                    <a:pt x="326364" y="47436"/>
                    <a:pt x="299512" y="42795"/>
                  </a:cubicBezTo>
                  <a:cubicBezTo>
                    <a:pt x="319651" y="61357"/>
                    <a:pt x="336692" y="83528"/>
                    <a:pt x="351151" y="108278"/>
                  </a:cubicBezTo>
                  <a:cubicBezTo>
                    <a:pt x="342889" y="113434"/>
                    <a:pt x="334627" y="119105"/>
                    <a:pt x="326364" y="124777"/>
                  </a:cubicBezTo>
                  <a:cubicBezTo>
                    <a:pt x="309323" y="94356"/>
                    <a:pt x="287118" y="68576"/>
                    <a:pt x="260265" y="48983"/>
                  </a:cubicBezTo>
                  <a:cubicBezTo>
                    <a:pt x="228765" y="72185"/>
                    <a:pt x="202945" y="104153"/>
                    <a:pt x="185387" y="141792"/>
                  </a:cubicBezTo>
                  <a:cubicBezTo>
                    <a:pt x="205527" y="157260"/>
                    <a:pt x="230314" y="166026"/>
                    <a:pt x="257683" y="166026"/>
                  </a:cubicBezTo>
                  <a:cubicBezTo>
                    <a:pt x="264396" y="166026"/>
                    <a:pt x="270593" y="165510"/>
                    <a:pt x="276790" y="164479"/>
                  </a:cubicBezTo>
                  <a:cubicBezTo>
                    <a:pt x="266462" y="174275"/>
                    <a:pt x="257683" y="184587"/>
                    <a:pt x="248904" y="194900"/>
                  </a:cubicBezTo>
                  <a:cubicBezTo>
                    <a:pt x="221019" y="193353"/>
                    <a:pt x="195715" y="184587"/>
                    <a:pt x="174026" y="169635"/>
                  </a:cubicBezTo>
                  <a:cubicBezTo>
                    <a:pt x="165247" y="196446"/>
                    <a:pt x="160083" y="224805"/>
                    <a:pt x="160083" y="254710"/>
                  </a:cubicBezTo>
                  <a:cubicBezTo>
                    <a:pt x="160083" y="257288"/>
                    <a:pt x="160600" y="259866"/>
                    <a:pt x="160600" y="261929"/>
                  </a:cubicBezTo>
                  <a:cubicBezTo>
                    <a:pt x="175575" y="268631"/>
                    <a:pt x="191067" y="273788"/>
                    <a:pt x="207593" y="277397"/>
                  </a:cubicBezTo>
                  <a:cubicBezTo>
                    <a:pt x="205527" y="286162"/>
                    <a:pt x="204494" y="294412"/>
                    <a:pt x="203461" y="303177"/>
                  </a:cubicBezTo>
                  <a:cubicBezTo>
                    <a:pt x="189518" y="300084"/>
                    <a:pt x="175575" y="296474"/>
                    <a:pt x="162665" y="291318"/>
                  </a:cubicBezTo>
                  <a:cubicBezTo>
                    <a:pt x="168346" y="331020"/>
                    <a:pt x="181772" y="367112"/>
                    <a:pt x="201912" y="398049"/>
                  </a:cubicBezTo>
                  <a:cubicBezTo>
                    <a:pt x="207593" y="399596"/>
                    <a:pt x="213273" y="400111"/>
                    <a:pt x="218437" y="401143"/>
                  </a:cubicBezTo>
                  <a:cubicBezTo>
                    <a:pt x="223085" y="410939"/>
                    <a:pt x="228249" y="420736"/>
                    <a:pt x="233929" y="430017"/>
                  </a:cubicBezTo>
                  <a:cubicBezTo>
                    <a:pt x="231347" y="430017"/>
                    <a:pt x="228765" y="430017"/>
                    <a:pt x="226183" y="429501"/>
                  </a:cubicBezTo>
                  <a:cubicBezTo>
                    <a:pt x="233412" y="437751"/>
                    <a:pt x="240642" y="444454"/>
                    <a:pt x="248904" y="451156"/>
                  </a:cubicBezTo>
                  <a:cubicBezTo>
                    <a:pt x="252519" y="456313"/>
                    <a:pt x="256650" y="460953"/>
                    <a:pt x="260782" y="465078"/>
                  </a:cubicBezTo>
                  <a:cubicBezTo>
                    <a:pt x="242191" y="491374"/>
                    <a:pt x="229281" y="506842"/>
                    <a:pt x="221019" y="516123"/>
                  </a:cubicBezTo>
                  <a:cubicBezTo>
                    <a:pt x="96050" y="497561"/>
                    <a:pt x="0" y="389799"/>
                    <a:pt x="0" y="259866"/>
                  </a:cubicBezTo>
                  <a:cubicBezTo>
                    <a:pt x="0" y="248007"/>
                    <a:pt x="1033" y="236664"/>
                    <a:pt x="2582" y="225320"/>
                  </a:cubicBezTo>
                  <a:cubicBezTo>
                    <a:pt x="6197" y="200056"/>
                    <a:pt x="12910" y="176338"/>
                    <a:pt x="23238" y="153651"/>
                  </a:cubicBezTo>
                  <a:cubicBezTo>
                    <a:pt x="28402" y="142823"/>
                    <a:pt x="34082" y="131996"/>
                    <a:pt x="40795" y="121168"/>
                  </a:cubicBezTo>
                  <a:cubicBezTo>
                    <a:pt x="42861" y="117559"/>
                    <a:pt x="45443" y="113434"/>
                    <a:pt x="48541" y="109824"/>
                  </a:cubicBezTo>
                  <a:cubicBezTo>
                    <a:pt x="65066" y="86622"/>
                    <a:pt x="85206" y="65998"/>
                    <a:pt x="108444" y="49498"/>
                  </a:cubicBezTo>
                  <a:cubicBezTo>
                    <a:pt x="108444" y="48467"/>
                    <a:pt x="108444" y="47436"/>
                    <a:pt x="108444" y="46405"/>
                  </a:cubicBezTo>
                  <a:lnTo>
                    <a:pt x="112058" y="46405"/>
                  </a:lnTo>
                  <a:cubicBezTo>
                    <a:pt x="154403" y="17531"/>
                    <a:pt x="205011" y="0"/>
                    <a:pt x="260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19" name="标题 11"/>
          <p:cNvSpPr>
            <a:spLocks noGrp="1"/>
          </p:cNvSpPr>
          <p:nvPr/>
        </p:nvSpPr>
        <p:spPr>
          <a:xfrm>
            <a:off x="4751070" y="4741545"/>
            <a:ext cx="4202430" cy="523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数据库</a:t>
            </a:r>
            <a:r>
              <a:rPr lang="zh-CN" altLang="en-US" dirty="0"/>
              <a:t>持久层设计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概念结构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/>
        </p:nvSpPr>
        <p:spPr>
          <a:xfrm>
            <a:off x="713105" y="1069975"/>
            <a:ext cx="2049145" cy="523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局部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ER</a:t>
            </a:r>
            <a:r>
              <a:rPr lang="zh-CN" altLang="en-US" sz="2800" dirty="0"/>
              <a:t>图</a:t>
            </a:r>
            <a:endParaRPr lang="zh-CN" altLang="en-US" sz="2800" dirty="0"/>
          </a:p>
        </p:txBody>
      </p:sp>
      <p:pic>
        <p:nvPicPr>
          <p:cNvPr id="4" name="图片 3" descr="8a1a9ec58a0358d8e1ffbbe2c3fd1f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465" y="1729740"/>
            <a:ext cx="1811655" cy="2444115"/>
          </a:xfrm>
          <a:prstGeom prst="rect">
            <a:avLst/>
          </a:prstGeom>
        </p:spPr>
      </p:pic>
      <p:pic>
        <p:nvPicPr>
          <p:cNvPr id="5" name="图片 4" descr="c9d96d715c9a7cd6d2ece2d46b5f6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05" y="4309745"/>
            <a:ext cx="9891395" cy="2548890"/>
          </a:xfrm>
          <a:prstGeom prst="rect">
            <a:avLst/>
          </a:prstGeom>
        </p:spPr>
      </p:pic>
      <p:pic>
        <p:nvPicPr>
          <p:cNvPr id="8" name="图片 7" descr="2b3194e7853d38d098f11aa823ee1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4435" y="1165225"/>
            <a:ext cx="9050020" cy="30086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概念结构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/>
        </p:nvSpPr>
        <p:spPr>
          <a:xfrm>
            <a:off x="713105" y="1069975"/>
            <a:ext cx="2049145" cy="523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局部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ER</a:t>
            </a:r>
            <a:r>
              <a:rPr lang="zh-CN" altLang="en-US" sz="2800" dirty="0"/>
              <a:t>图</a:t>
            </a:r>
            <a:endParaRPr lang="zh-CN" altLang="en-US" sz="2800" dirty="0"/>
          </a:p>
        </p:txBody>
      </p:sp>
      <p:pic>
        <p:nvPicPr>
          <p:cNvPr id="3" name="图片 2" descr="c2965539ef03611e0f075643f958a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6785" y="1530350"/>
            <a:ext cx="10298430" cy="51911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概念结构</a:t>
            </a:r>
            <a:r>
              <a:rPr lang="zh-CN" altLang="en-US" dirty="0"/>
              <a:t>设计</a:t>
            </a:r>
            <a:endParaRPr lang="zh-CN" altLang="en-US" dirty="0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FB6C8-7C8F-4A07-82BA-70423D8EE858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 descr="cd07f27c509562fc3a0d963ea09c5bd"/>
          <p:cNvPicPr>
            <a:picLocks noChangeAspect="1"/>
          </p:cNvPicPr>
          <p:nvPr/>
        </p:nvPicPr>
        <p:blipFill>
          <a:blip r:embed="rId1"/>
          <a:srcRect l="2754" r="11355" b="5333"/>
          <a:stretch>
            <a:fillRect/>
          </a:stretch>
        </p:blipFill>
        <p:spPr>
          <a:xfrm>
            <a:off x="1607185" y="938530"/>
            <a:ext cx="8318500" cy="5895340"/>
          </a:xfrm>
          <a:prstGeom prst="rect">
            <a:avLst/>
          </a:prstGeom>
        </p:spPr>
      </p:pic>
      <p:sp>
        <p:nvSpPr>
          <p:cNvPr id="2" name="标题 5"/>
          <p:cNvSpPr>
            <a:spLocks noGrp="1"/>
          </p:cNvSpPr>
          <p:nvPr/>
        </p:nvSpPr>
        <p:spPr>
          <a:xfrm>
            <a:off x="914400" y="1069975"/>
            <a:ext cx="2049145" cy="5118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/>
              <a:t>全局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ER</a:t>
            </a:r>
            <a:r>
              <a:rPr lang="zh-CN" altLang="en-US" sz="2800" dirty="0"/>
              <a:t>图</a:t>
            </a:r>
            <a:endParaRPr lang="zh-CN" altLang="en-US" sz="28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0.8,&quot;left&quot;:87.1048031496063,&quot;top&quot;:451.1865354330709,&quot;width&quot;:406.44811023622043}"/>
</p:tagLst>
</file>

<file path=ppt/tags/tag10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11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12.xml><?xml version="1.0" encoding="utf-8"?>
<p:tagLst xmlns:p="http://schemas.openxmlformats.org/presentationml/2006/main">
  <p:tag name="KSO_WM_DIAGRAM_VIRTUALLY_FRAME" val="{&quot;height&quot;:132.21181102362206,&quot;left&quot;:308.77645669291337,&quot;top&quot;:233.85,&quot;width&quot;:275.27354330708664}"/>
</p:tagLst>
</file>

<file path=ppt/tags/tag13.xml><?xml version="1.0" encoding="utf-8"?>
<p:tagLst xmlns:p="http://schemas.openxmlformats.org/presentationml/2006/main">
  <p:tag name="KSO_WM_DIAGRAM_VIRTUALLY_FRAME" val="{&quot;height&quot;:132.21181102362206,&quot;left&quot;:308.77645669291337,&quot;top&quot;:233.85,&quot;width&quot;:275.27354330708664}"/>
</p:tagLst>
</file>

<file path=ppt/tags/tag14.xml><?xml version="1.0" encoding="utf-8"?>
<p:tagLst xmlns:p="http://schemas.openxmlformats.org/presentationml/2006/main">
  <p:tag name="KSO_WM_DIAGRAM_VIRTUALLY_FRAME" val="{&quot;height&quot;:132.21181102362206,&quot;left&quot;:308.77645669291337,&quot;top&quot;:233.85,&quot;width&quot;:275.27354330708664}"/>
</p:tagLst>
</file>

<file path=ppt/tags/tag15.xml><?xml version="1.0" encoding="utf-8"?>
<p:tagLst xmlns:p="http://schemas.openxmlformats.org/presentationml/2006/main">
  <p:tag name="KSO_WM_DIAGRAM_VIRTUALLY_FRAME" val="{&quot;height&quot;:132.21181102362206,&quot;left&quot;:308.77645669291337,&quot;top&quot;:233.85,&quot;width&quot;:275.27354330708664}"/>
</p:tagLst>
</file>

<file path=ppt/tags/tag16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17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18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19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2.xml><?xml version="1.0" encoding="utf-8"?>
<p:tagLst xmlns:p="http://schemas.openxmlformats.org/presentationml/2006/main">
  <p:tag name="KSO_WM_DIAGRAM_VIRTUALLY_FRAME" val="{&quot;height&quot;:50.8,&quot;left&quot;:87.1048031496063,&quot;top&quot;:451.1865354330709,&quot;width&quot;:406.44811023622043}"/>
</p:tagLst>
</file>

<file path=ppt/tags/tag20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21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22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23.xml><?xml version="1.0" encoding="utf-8"?>
<p:tagLst xmlns:p="http://schemas.openxmlformats.org/presentationml/2006/main">
  <p:tag name="KSO_WM_DIAGRAM_VIRTUALLY_FRAME" val="{&quot;height&quot;:187.56181102362206,&quot;left&quot;:28.72645669291336,&quot;top&quot;:229.5,&quot;width&quot;:302.57354330708665}"/>
</p:tagLst>
</file>

<file path=ppt/tags/tag24.xml><?xml version="1.0" encoding="utf-8"?>
<p:tagLst xmlns:p="http://schemas.openxmlformats.org/presentationml/2006/main">
  <p:tag name="ISLIDE.GUIDESSETTING" val="{&quot;Id&quot;:null,&quot;Name&quot;:&quot;适中&quot;,&quot;HeaderHeight&quot;:13.0,&quot;FooterHeight&quot;:6.0,&quot;SideMargin&quot;:4.0,&quot;TopMargin&quot;:0.0,&quot;BottomMargin&quot;:0.0,&quot;IntervalMargin&quot;:1.5,&quot;SettingType&quot;:&quot;System&quot;}"/>
</p:tagLst>
</file>

<file path=ppt/tags/tag3.xml><?xml version="1.0" encoding="utf-8"?>
<p:tagLst xmlns:p="http://schemas.openxmlformats.org/presentationml/2006/main">
  <p:tag name="KSO_WM_DIAGRAM_VIRTUALLY_FRAME" val="{&quot;height&quot;:50.8,&quot;left&quot;:87.1048031496063,&quot;top&quot;:451.1865354330709,&quot;width&quot;:406.44811023622043}"/>
</p:tagLst>
</file>

<file path=ppt/tags/tag4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5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6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7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8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ags/tag9.xml><?xml version="1.0" encoding="utf-8"?>
<p:tagLst xmlns:p="http://schemas.openxmlformats.org/presentationml/2006/main">
  <p:tag name="KSO_WM_DIAGRAM_VIRTUALLY_FRAME" val="{&quot;height&quot;:285.6788188976378,&quot;left&quot;:515.2996062992127,&quot;top&quot;:123.96062992125985,&quot;width&quot;:364.70047244094474}"/>
</p:tagLst>
</file>

<file path=ppt/theme/theme1.xml><?xml version="1.0" encoding="utf-8"?>
<a:theme xmlns:a="http://schemas.openxmlformats.org/drawingml/2006/main" name="Office 主题​​">
  <a:themeElements>
    <a:clrScheme name="母校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6583D"/>
      </a:accent1>
      <a:accent2>
        <a:srgbClr val="394B41"/>
      </a:accent2>
      <a:accent3>
        <a:srgbClr val="9BB0A5"/>
      </a:accent3>
      <a:accent4>
        <a:srgbClr val="005478"/>
      </a:accent4>
      <a:accent5>
        <a:srgbClr val="3C86AD"/>
      </a:accent5>
      <a:accent6>
        <a:srgbClr val="7F7F7F"/>
      </a:accent6>
      <a:hlink>
        <a:srgbClr val="0563C1"/>
      </a:hlink>
      <a:folHlink>
        <a:srgbClr val="954F72"/>
      </a:folHlink>
    </a:clrScheme>
    <a:fontScheme name="自定义 2">
      <a:majorFont>
        <a:latin typeface="Arial Black"/>
        <a:ea typeface="思源宋体 CN Heavy"/>
        <a:cs typeface=""/>
      </a:majorFont>
      <a:minorFont>
        <a:latin typeface="Ari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WPS 演示</Application>
  <PresentationFormat>宽屏</PresentationFormat>
  <Paragraphs>128</Paragraphs>
  <Slides>14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6" baseType="lpstr">
      <vt:lpstr>Arial</vt:lpstr>
      <vt:lpstr>宋体</vt:lpstr>
      <vt:lpstr>Wingdings</vt:lpstr>
      <vt:lpstr>Source Han Sans Light</vt:lpstr>
      <vt:lpstr>思源黑体 CN Light</vt:lpstr>
      <vt:lpstr>思源黑体 CN Light</vt:lpstr>
      <vt:lpstr>微软雅黑</vt:lpstr>
      <vt:lpstr>思源宋体 Heavy</vt:lpstr>
      <vt:lpstr>Calibri Light</vt:lpstr>
      <vt:lpstr>等线</vt:lpstr>
      <vt:lpstr>苹方 常规</vt:lpstr>
      <vt:lpstr>Roboto Condensed</vt:lpstr>
      <vt:lpstr>等线 Light</vt:lpstr>
      <vt:lpstr>Times New Roman</vt:lpstr>
      <vt:lpstr>思源黑体 CN Normal</vt:lpstr>
      <vt:lpstr>黑体</vt:lpstr>
      <vt:lpstr>Arial Unicode MS</vt:lpstr>
      <vt:lpstr>思源宋体 CN Heavy</vt:lpstr>
      <vt:lpstr>Arial Black</vt:lpstr>
      <vt:lpstr>Segoe Print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概念结构设计</vt:lpstr>
      <vt:lpstr>1 概念结构设计</vt:lpstr>
      <vt:lpstr>1 概念结构设计</vt:lpstr>
      <vt:lpstr>1 概念结构设计</vt:lpstr>
      <vt:lpstr>2 逻辑结构设计</vt:lpstr>
      <vt:lpstr>3 物理结构设计</vt:lpstr>
      <vt:lpstr>4 数据库持久层设计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P界达人</dc:title>
  <dc:creator>小美</dc:creator>
  <cp:keywords>51PPT模板网</cp:keywords>
  <dc:description>www.51pptmoban.com</dc:description>
  <cp:lastModifiedBy>陈卓妍</cp:lastModifiedBy>
  <cp:revision>516</cp:revision>
  <dcterms:created xsi:type="dcterms:W3CDTF">2020-03-28T08:42:00Z</dcterms:created>
  <dcterms:modified xsi:type="dcterms:W3CDTF">2024-12-18T03:53:36Z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33005286B6AA45E882B5F75D469F5050_12</vt:lpwstr>
  </property>
  <property fmtid="{D5CDD505-2E9C-101B-9397-08002B2CF9AE}" pid="3" name="KSOProductBuildVer">
    <vt:lpwstr>2052-12.1.0.19302</vt:lpwstr>
  </property>
</Properties>
</file>

<file path=docProps/thumbnail.jpeg>
</file>